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7" r:id="rId6"/>
    <p:sldId id="260" r:id="rId7"/>
    <p:sldId id="263" r:id="rId8"/>
    <p:sldId id="264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E18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7029400"/>
          </a:xfrm>
          <a:prstGeom prst="rect">
            <a:avLst/>
          </a:prstGeom>
          <a:ln w="936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365104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CC00"/>
                </a:solidFill>
                <a:latin typeface="Monotype Corsiva" pitchFamily="66" charset="0"/>
                <a:cs typeface="Times New Roman" pitchFamily="18" charset="0"/>
              </a:rPr>
              <a:t>Наша жизнь день за днем</a:t>
            </a:r>
          </a:p>
          <a:p>
            <a:pPr algn="ctr"/>
            <a:r>
              <a:rPr lang="ru-RU" sz="3200" b="1" i="1" dirty="0" smtClean="0">
                <a:solidFill>
                  <a:srgbClr val="00CC00"/>
                </a:solidFill>
                <a:latin typeface="Monotype Corsiva" pitchFamily="66" charset="0"/>
                <a:cs typeface="Times New Roman" pitchFamily="18" charset="0"/>
              </a:rPr>
              <a:t>Дошкольные группы МОУ Любимской СОШ</a:t>
            </a:r>
            <a:endParaRPr lang="ru-RU" sz="32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Веселой песней мы маму поздравим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ректор\Desktop\100CANON\фото2\IMG_8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44408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23622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поздравительную открытку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Директор\Desktop\100CANON\фото2\IMG_8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644008" cy="309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Директор\Desktop\100CANON\фото2\IMG_8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248472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70294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467544" y="443711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CC00"/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/>
            <a:r>
              <a:rPr lang="ru-RU" sz="6600" b="1" dirty="0" smtClean="0">
                <a:solidFill>
                  <a:srgbClr val="00CC00"/>
                </a:solidFill>
                <a:latin typeface="Monotype Corsiva" pitchFamily="66" charset="0"/>
              </a:rPr>
              <a:t>До новых встреч.</a:t>
            </a:r>
            <a:endParaRPr lang="ru-RU" sz="66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Спектакль «Репка»  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новой обработке)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гр. «Фантазеры»  совместно с обучающимися  начальных классов подготовили  театрализованное представление.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CANON\IMG_8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20880" cy="49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Распределяем роли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0CANON\IMG_8176.JPG"/>
          <p:cNvPicPr>
            <a:picLocks noChangeAspect="1" noChangeArrowheads="1"/>
          </p:cNvPicPr>
          <p:nvPr/>
        </p:nvPicPr>
        <p:blipFill>
          <a:blip r:embed="rId2" cstate="print"/>
          <a:srcRect l="22438" t="5113"/>
          <a:stretch>
            <a:fillRect/>
          </a:stretch>
        </p:blipFill>
        <p:spPr bwMode="auto">
          <a:xfrm>
            <a:off x="539552" y="836712"/>
            <a:ext cx="813690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 всем: дошколятам и школьникам!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0CANON\IMG_8172.JPG"/>
          <p:cNvPicPr>
            <a:picLocks noChangeAspect="1" noChangeArrowheads="1"/>
          </p:cNvPicPr>
          <p:nvPr/>
        </p:nvPicPr>
        <p:blipFill>
          <a:blip r:embed="rId2" cstate="print"/>
          <a:srcRect t="8657" r="19288"/>
          <a:stretch>
            <a:fillRect/>
          </a:stretch>
        </p:blipFill>
        <p:spPr bwMode="auto">
          <a:xfrm>
            <a:off x="755576" y="1412776"/>
            <a:ext cx="75608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7029400"/>
          </a:xfrm>
          <a:prstGeom prst="rect">
            <a:avLst/>
          </a:prstGeom>
          <a:ln w="936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708920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ноября в старшей группе проходила тематическая неделя «Моя семья».  Ребята рассказывали о своих семьях, рисовали рисунки, разучивали стихи и песни. Итоговым мероприятием этой недели стал интерактивный спектакль  «Наша дружная семья». Сценарий для спектакля подготовила воспитатель Иванова Н.М. Флипчарт для работы с интерактивной доской  подготовила воспитатель Горячева Е.Ю.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0CANON\IMG_8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DCIM\100CANON\IMG_8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964" y="3573016"/>
            <a:ext cx="4716524" cy="314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3717032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сказка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Семейное чаепитие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иректор\Desktop\100CANON\фото2\IMG_8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Артисты большие  и маленькие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ректор\Desktop\100CANON\фото2\IMG_8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72300" cy="48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 cstate="print">
            <a:clrChange>
              <a:clrFrom>
                <a:srgbClr val="D27575"/>
              </a:clrFrom>
              <a:clrTo>
                <a:srgbClr val="D27575">
                  <a:alpha val="0"/>
                </a:srgbClr>
              </a:clrTo>
            </a:clrChange>
            <a:lum bright="30000"/>
          </a:blip>
          <a:stretch>
            <a:fillRect/>
          </a:stretch>
        </p:blipFill>
        <p:spPr>
          <a:xfrm>
            <a:off x="-396552" y="0"/>
            <a:ext cx="9828584" cy="7029400"/>
          </a:xfrm>
          <a:prstGeom prst="rect">
            <a:avLst/>
          </a:prstGeom>
          <a:ln w="936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80528" y="1268760"/>
            <a:ext cx="9324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Ноября в дошкольных группах  прошло праздничное мероприятие «Наши милые мамы», посвященное празднику День матери. Ребята исполнили для мам трогательные песни, прочитали стихотворения, станцевали зажигательные танцы. Вместе с мамами ребята поиграли в различные игры «Узнай  по голосу своего малыша», «Угадай мелодию». Наиболее интересным моментом мероприятия, по мнению ребят, стало создание поздравительных открыток.  Разделившись на 3 команды,  участники приступили к творческой работе. Используя краски, восковые мелки, фломастеры, цветную бумагу, заготовки для аппликации ребята,  вместе с мамами и педагогами,  создали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необычные авторские  поздравительные открытки.  Заключительным моментом праздника стало чаепитие   со сладостями.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214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Спектакль «Репка»  (в новой обработке) Воспитанники гр. «Фантазеры»  совместно с обучающимися  начальных классов подготовили  театрализованное представление. </vt:lpstr>
      <vt:lpstr>Распределяем роли</vt:lpstr>
      <vt:lpstr>Интересно всем: дошколятам и школьникам!</vt:lpstr>
      <vt:lpstr>Слайд 5</vt:lpstr>
      <vt:lpstr>Слайд 6</vt:lpstr>
      <vt:lpstr>Семейное чаепитие</vt:lpstr>
      <vt:lpstr>Артисты большие  и маленькие</vt:lpstr>
      <vt:lpstr>Слайд 9</vt:lpstr>
      <vt:lpstr>Веселой песней мы маму поздравим</vt:lpstr>
      <vt:lpstr>Рисуем поздравительную открытку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4</cp:revision>
  <dcterms:created xsi:type="dcterms:W3CDTF">2017-11-28T12:15:06Z</dcterms:created>
  <dcterms:modified xsi:type="dcterms:W3CDTF">2018-01-16T09:17:10Z</dcterms:modified>
</cp:coreProperties>
</file>