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286256"/>
            <a:ext cx="6072230" cy="2571744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29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785926"/>
            <a:ext cx="8229600" cy="27860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Познавательные  задачи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устного счёта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501122" cy="578645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Путешествуя на большие расстояния, чёрная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мамба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проползает 11 км за час. Какое расстояние проползёт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мамба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 10 часов?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110 км.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://animaljournal.ru/articles/wild/reptilii/chernaya_mamba/kak_viglyadit_chernaya_mam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357430"/>
            <a:ext cx="6156271" cy="369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715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501122" cy="592933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Масса свиристеля 80 г. За день птица съедает количество ягод втрое превышающее массу тела. Чему равна масса пищи? 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240 г 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www.neizvestniy-geniy.ru/images/works/photo/2012/12/79984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428868"/>
            <a:ext cx="5247375" cy="3956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1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00108"/>
            <a:ext cx="8286808" cy="5357850"/>
          </a:xfrm>
        </p:spPr>
        <p:txBody>
          <a:bodyPr>
            <a:normAutofit lnSpcReduction="1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Императорский пингвин из Антарктиды весит 40 кг. Чему равна масса трёх таких пингвинов?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Ответ: 120 кг.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get-pdb/1025599/949ec137-dc91-469b-ab06-203e79d1276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357430"/>
            <a:ext cx="4401708" cy="3303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58204" cy="571501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Рост самой большой совы – филина обыкновенного – 60 см, а самой маленькой совы – кактусового сыча – всего 12 см. На сколько сантиметров рост филина превышает рост сыча?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на 48 см.</a:t>
            </a:r>
          </a:p>
          <a:p>
            <a:endParaRPr lang="ru-RU" dirty="0"/>
          </a:p>
        </p:txBody>
      </p:sp>
      <p:sp>
        <p:nvSpPr>
          <p:cNvPr id="9218" name="AutoShape 2" descr="https://avatars.mds.yandex.net/get-pdb/805160/b4cc575c-5b34-4ad0-91a7-cfbfd6520e86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wiki.beyondthesunset.org.au/images/e/ef/Eurasian_eagle-owl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96032"/>
            <a:ext cx="3714776" cy="2477727"/>
          </a:xfrm>
          <a:prstGeom prst="rect">
            <a:avLst/>
          </a:prstGeom>
          <a:noFill/>
        </p:spPr>
      </p:pic>
      <p:pic>
        <p:nvPicPr>
          <p:cNvPr id="9222" name="Picture 6" descr="http://animal.memozee.com/ArchOLD/1086282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78771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58204" cy="557216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Масса запасов в кладовых у 8 хомяков достигает 160 кг. Чему равна масса запасов в кладовой у одного хомяка?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20 кг.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https://i03.fotocdn.net/s10/24/public_pin_l/194/2449260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28868"/>
            <a:ext cx="5191108" cy="345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329642" cy="550072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Аляске в местах, где климат наиболее суровый, зимняя спячка суслика продолжается девять месяцев. Сколько месяцев в году есть у суслика, чтобы нагулять жир и собрать запасы?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3 месяца.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https://img.pravda.ru/image/article/6/6/1/3656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4857745" cy="323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329642" cy="550072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Обыкновенный дельфин проплывает за час 45 км, а атлантический лосось – на 7 км меньше. Какое расстояние проплывает лосось за час?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38 км.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https://animalreader.ru/wp-content/uploads/2015/10/obraz-zhizni-delfina-belobochki-animalreader.ru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4268753" cy="3201565"/>
          </a:xfrm>
          <a:prstGeom prst="rect">
            <a:avLst/>
          </a:prstGeom>
          <a:noFill/>
        </p:spPr>
      </p:pic>
      <p:pic>
        <p:nvPicPr>
          <p:cNvPr id="6148" name="Picture 4" descr="https://ribxoz.ru/wp-content/uploads/2017/11/d150588d421f6c2570fc532612b403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714752"/>
            <a:ext cx="4833918" cy="29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501122" cy="60007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Морской лев поглощает в сутки 30 кг пищи. Чему равна масса пищи, которая  необходима морскому льву в неделю?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210 кг.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4" descr="https://s00.yaplakal.com/pics/pics_original/0/5/0/6982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00.yaplakal.com/pics/pics_original/0/5/0/6982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zooclub.ru/attach/5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643998" cy="542928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Африканские слоны съедают 100 кг растений в день. Сколько килограммов растений съедят за день 6 слонов?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600 кг.</a:t>
            </a:r>
          </a:p>
          <a:p>
            <a:endParaRPr lang="ru-RU" dirty="0"/>
          </a:p>
        </p:txBody>
      </p:sp>
      <p:pic>
        <p:nvPicPr>
          <p:cNvPr id="4098" name="Picture 2" descr="http://zoo.kharkov.ua/sites/default/files/images/2014-03/loxodonta_africana_2007-01-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14620"/>
            <a:ext cx="4786346" cy="3434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429684" cy="55721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Серый тюлень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тевяк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способен находиться под водой третью часть часа. Сколько времени пребывает под водой тюлень?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20 минут.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ycolstamp.ru/im/halichoerus_gry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570" y="2643182"/>
            <a:ext cx="4930570" cy="326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</TotalTime>
  <Words>308</Words>
  <Application>Microsoft Office PowerPoint</Application>
  <PresentationFormat>Экран (4:3)</PresentationFormat>
  <Paragraphs>133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Познавательные  задачи  для устного счёта  </vt:lpstr>
      <vt:lpstr>Задача № 1</vt:lpstr>
      <vt:lpstr>Задача № 2</vt:lpstr>
      <vt:lpstr>Задача № 3</vt:lpstr>
      <vt:lpstr>Задача № 4</vt:lpstr>
      <vt:lpstr>Задача № 5</vt:lpstr>
      <vt:lpstr>Задача № 6</vt:lpstr>
      <vt:lpstr>Задача № 7</vt:lpstr>
      <vt:lpstr>Задача № 8</vt:lpstr>
      <vt:lpstr>Задача № 9</vt:lpstr>
      <vt:lpstr>Задача №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Познавательные  задачи  для устного счёта  4 класс УМК «Начальная школа 21 века» </dc:title>
  <dc:creator>Admin</dc:creator>
  <cp:lastModifiedBy>User</cp:lastModifiedBy>
  <cp:revision>25</cp:revision>
  <dcterms:created xsi:type="dcterms:W3CDTF">2018-05-31T11:15:42Z</dcterms:created>
  <dcterms:modified xsi:type="dcterms:W3CDTF">2022-05-17T09:45:37Z</dcterms:modified>
</cp:coreProperties>
</file>