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72" r:id="rId9"/>
    <p:sldId id="269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00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Павел Кузнецов «Натюрморт», «Весна в Крыму»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7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М. Волошин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12F9C-D4FC-537A-1CBB-A9A628323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Уроки изобразительного искусства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BEAF-135B-9DCE-3741-BFA3DF4E28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221430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888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0AF12E1-7570-9D27-084D-DAA9BE3D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66"/>
                </a:solidFill>
              </a:rPr>
              <a:t>Продуктивное задание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7\Снимокшгщ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39" y="1268759"/>
            <a:ext cx="4963225" cy="54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-1"/>
            <a:ext cx="8712968" cy="1268759"/>
          </a:xfrm>
          <a:prstGeom prst="wedgeRoundRectCallout">
            <a:avLst>
              <a:gd name="adj1" fmla="val -20564"/>
              <a:gd name="adj2" fmla="val 6742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Выполните рисунок рыбки в теплом или холодном колорите</a:t>
            </a: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66"/>
                </a:solidFill>
              </a:rPr>
              <a:t>Домашнее задание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844824"/>
            <a:ext cx="7128792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Вырезать рыбку и принести для создания общей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A7A9CE9-0B8F-03AE-1DC9-879F3063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6" y="-28066"/>
            <a:ext cx="9296243" cy="69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F0493F-73B7-73D2-73C6-4AA7CB7C0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3384376" cy="34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9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476672"/>
            <a:ext cx="6877272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художнику удалось разрешить спор двух братьев?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2541672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вы думаете, эти картины были одинаковые?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880" y="4653136"/>
            <a:ext cx="689908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Что удалось передать художнику в одной и другой картинах?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B24F6C8-1362-82A1-0433-5556A361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738040"/>
            <a:ext cx="7416824" cy="3024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 художникам удаётся передавать прохладу или тепло в своих произведениях?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" y="1908344"/>
            <a:ext cx="4626743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31704" y="332656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Чем отличаются эти картины?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1704" y="336288"/>
            <a:ext cx="784887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А теперь скажите, от какой картины веет теплом, а от какой – прохладой?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31F429-75B3-4B78-203D-675D4147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27" y="1908344"/>
            <a:ext cx="4307102" cy="46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87337" y="1314450"/>
            <a:ext cx="8569325" cy="55435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    Слово </a:t>
            </a:r>
            <a:r>
              <a:rPr lang="ru-RU" sz="3200" b="1" dirty="0"/>
              <a:t>колорит</a:t>
            </a:r>
            <a:r>
              <a:rPr lang="ru-RU" sz="3200" dirty="0"/>
              <a:t> произошло от латинского слова «</a:t>
            </a:r>
            <a:r>
              <a:rPr lang="en-US" sz="3200" dirty="0"/>
              <a:t>color</a:t>
            </a:r>
            <a:r>
              <a:rPr lang="ru-RU" sz="3200" dirty="0"/>
              <a:t>»</a:t>
            </a:r>
            <a:r>
              <a:rPr lang="en-US" sz="3200" dirty="0"/>
              <a:t> </a:t>
            </a:r>
            <a:r>
              <a:rPr lang="ru-RU" sz="3200" dirty="0"/>
              <a:t>- «цвет». Обозначает оно </a:t>
            </a:r>
            <a:r>
              <a:rPr lang="ru-RU" sz="3200" b="1" dirty="0"/>
              <a:t>соотношение цветов </a:t>
            </a:r>
            <a:r>
              <a:rPr lang="ru-RU" sz="3200" dirty="0"/>
              <a:t>в картине – самое главное в живописном произведении. Ведь, как ты уже знаешь, именно в соотношении цветов скрыта тайна воздействия живописи на зрителя.</a:t>
            </a:r>
          </a:p>
          <a:p>
            <a:pPr algn="just"/>
            <a:r>
              <a:rPr lang="ru-RU" sz="3200" dirty="0"/>
              <a:t>   Колорит может быть </a:t>
            </a:r>
            <a:r>
              <a:rPr lang="ru-RU" sz="3200" b="1" dirty="0"/>
              <a:t>теплым </a:t>
            </a:r>
            <a:r>
              <a:rPr lang="ru-RU" sz="3200" dirty="0"/>
              <a:t>(если картина написана в теплых тонах) или </a:t>
            </a:r>
            <a:r>
              <a:rPr lang="ru-RU" sz="3200" b="1" dirty="0"/>
              <a:t>холодным</a:t>
            </a:r>
            <a:r>
              <a:rPr lang="ru-RU" sz="3200" dirty="0"/>
              <a:t> (если в ней преобладают холодные оттенки).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799" y="522287"/>
            <a:ext cx="7772400" cy="792163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/>
              </a:rPr>
              <a:t>Колорит – душа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SONYA\Desktop\презентации\картинки\27\posterlux-russian_art_800_1917-art_6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10870"/>
            <a:ext cx="5544616" cy="5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Рассмотрите натюрморт Павла Кузнецова и определите в каком колорите она написана?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5516" y="-1383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теплый колорит?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rgbClr val="FFFF66"/>
                </a:solidFill>
              </a:rPr>
              <a:t>Поиск решения проблемы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0"/>
            <a:ext cx="8712968" cy="1124744"/>
          </a:xfrm>
          <a:prstGeom prst="wedgeRoundRectCallout">
            <a:avLst>
              <a:gd name="adj1" fmla="val -20564"/>
              <a:gd name="adj2" fmla="val 77981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Рассмотрите пейзаж Павла Кузнецова и определите в каком колорите она написана?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0263" y="24372"/>
            <a:ext cx="8712968" cy="1124744"/>
          </a:xfrm>
          <a:prstGeom prst="wedgeRoundRectCallout">
            <a:avLst>
              <a:gd name="adj1" fmla="val -20026"/>
              <a:gd name="adj2" fmla="val 7500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Какие цвета использует художник, чтобы получить холодный колорит?</a:t>
            </a:r>
          </a:p>
        </p:txBody>
      </p:sp>
      <p:pic>
        <p:nvPicPr>
          <p:cNvPr id="7" name="Picture 3" descr="C:\Users\SONYA\Desktop\презентации\картинки\27\kuznecov-pavel-varfolomeevic-18781968--19-vesna_v_kri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5"/>
            <a:ext cx="5040560" cy="53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260648"/>
            <a:ext cx="7772400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pic>
        <p:nvPicPr>
          <p:cNvPr id="3074" name="Picture 2" descr="C:\Users\SONYA\Desktop\презентации\картинки\27\0_2b7ae_9778b8c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0" y="1844824"/>
            <a:ext cx="7620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12783"/>
            <a:ext cx="8496944" cy="16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Обратите внимание на картину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М. Волошина. Какую особенность колорита вы замечаете?</a:t>
            </a:r>
          </a:p>
        </p:txBody>
      </p:sp>
    </p:spTree>
    <p:extLst>
      <p:ext uri="{BB962C8B-B14F-4D97-AF65-F5344CB8AC3E}">
        <p14:creationId xmlns:p14="http://schemas.microsoft.com/office/powerpoint/2010/main" val="30423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357</TotalTime>
  <Words>248</Words>
  <Application>Microsoft Office PowerPoint</Application>
  <PresentationFormat>Экран (4:3)</PresentationFormat>
  <Paragraphs>32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Уроки изобразительного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Колорит – душа живописи</vt:lpstr>
      <vt:lpstr>Поиск решения проблемы</vt:lpstr>
      <vt:lpstr>Поиск решения проблемы</vt:lpstr>
      <vt:lpstr>Презентация PowerPoint</vt:lpstr>
      <vt:lpstr>Презентация PowerPoint</vt:lpstr>
      <vt:lpstr>Продуктивное задание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елена виноградова</cp:lastModifiedBy>
  <cp:revision>21</cp:revision>
  <dcterms:created xsi:type="dcterms:W3CDTF">2012-09-17T15:13:52Z</dcterms:created>
  <dcterms:modified xsi:type="dcterms:W3CDTF">2023-12-02T04:21:00Z</dcterms:modified>
</cp:coreProperties>
</file>