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6457" y="1124743"/>
            <a:ext cx="3204477" cy="4272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284" y="1124743"/>
            <a:ext cx="2848423" cy="4272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7328" y="544522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Константин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Хабенский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4092" y="544635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Елизавета Глинка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2591" y="545667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Леонид Рошаль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хаб2.jpg"/>
          <p:cNvPicPr>
            <a:picLocks noChangeAspect="1"/>
          </p:cNvPicPr>
          <p:nvPr/>
        </p:nvPicPr>
        <p:blipFill>
          <a:blip r:embed="rId4" cstate="print"/>
          <a:srcRect b="3528"/>
          <a:stretch>
            <a:fillRect/>
          </a:stretch>
        </p:blipFill>
        <p:spPr>
          <a:xfrm>
            <a:off x="0" y="1124744"/>
            <a:ext cx="305983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840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добра и милосердия в рассказе А. И. Куприна «Чудесный доктор»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11533"/>
            <a:ext cx="3301087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03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08" y="55892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А. И. Куприн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(1870-1938)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7204" y="260648"/>
            <a:ext cx="3687554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172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697144" cy="331236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Чудесный: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Являющийся чудом, совершенно небывалый, необычный.(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Чудесное спасение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Чудный, очень хороший.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06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579296" cy="1800200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«Чем жизнь тяжелее, тем одни люди становятся черствее, а другие – милосерднее.»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9" t="7447" r="5437" b="4139"/>
          <a:stretch/>
        </p:blipFill>
        <p:spPr bwMode="auto">
          <a:xfrm>
            <a:off x="1403648" y="2132856"/>
            <a:ext cx="5760640" cy="4203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960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5733256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Пирогов Николай Иванович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(1810-1881)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4032448" cy="5210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090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4525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Написать сочинение на тему: «Надо ли в сегодняшней нашей жизни следовать совету Пирогова: «…главное- не падайте никогда духом»?»;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Составить синквейн на тему: «Добро, милосердие, сострадание»;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Нарисовать иллюстрации к рассказу, подписать цитатами из текста.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8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113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Тема добра и милосердия в рассказе А. И. Куприна «Чудесный доктор»</vt:lpstr>
      <vt:lpstr>А. И. Куприн (1870-1938)</vt:lpstr>
      <vt:lpstr>Слайд 4</vt:lpstr>
      <vt:lpstr>Слайд 5</vt:lpstr>
      <vt:lpstr>Слайд 6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Учитель</cp:lastModifiedBy>
  <cp:revision>9</cp:revision>
  <dcterms:created xsi:type="dcterms:W3CDTF">2020-02-18T14:20:55Z</dcterms:created>
  <dcterms:modified xsi:type="dcterms:W3CDTF">2024-02-02T14:08:20Z</dcterms:modified>
</cp:coreProperties>
</file>