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66" r:id="rId9"/>
    <p:sldId id="278" r:id="rId10"/>
    <p:sldId id="273" r:id="rId11"/>
    <p:sldId id="274" r:id="rId12"/>
    <p:sldId id="275" r:id="rId13"/>
    <p:sldId id="263" r:id="rId14"/>
    <p:sldId id="269" r:id="rId15"/>
    <p:sldId id="270" r:id="rId16"/>
    <p:sldId id="272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6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1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2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5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69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26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07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71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0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0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F66F-0273-4E94-A2FC-6B4C6D20EE6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5754-E811-4ABE-A13F-8C627610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4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001055" cy="60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37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nar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631" cy="6762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1" y="285728"/>
            <a:ext cx="7143800" cy="5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2" cy="584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Республика Крым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5438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95899" cy="649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5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429684" cy="610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32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86874" cy="6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32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821537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286808" cy="555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image1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Республика Крым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14</cp:revision>
  <dcterms:created xsi:type="dcterms:W3CDTF">2018-02-05T20:17:42Z</dcterms:created>
  <dcterms:modified xsi:type="dcterms:W3CDTF">2021-12-13T12:01:55Z</dcterms:modified>
</cp:coreProperties>
</file>