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62" r:id="rId5"/>
    <p:sldId id="267" r:id="rId6"/>
    <p:sldId id="269" r:id="rId7"/>
    <p:sldId id="258" r:id="rId8"/>
    <p:sldId id="257" r:id="rId9"/>
    <p:sldId id="268" r:id="rId10"/>
    <p:sldId id="274" r:id="rId11"/>
    <p:sldId id="266" r:id="rId12"/>
    <p:sldId id="275" r:id="rId13"/>
    <p:sldId id="25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8338-A056-442F-ADD9-72318497651C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D23B-7B62-4AE2-8C77-6E494A3F0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smtClean="0"/>
              <a:t>природы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Русской </a:t>
            </a:r>
            <a:r>
              <a:rPr lang="ru-RU" dirty="0" smtClean="0"/>
              <a:t>равнины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Шолохов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дежда\Рабочий стол\s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3582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Музей-заповедник. Станица Вешенская. Дом-усадьба писателя М.Шолохова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дежда\Рабочий стол\дом усадьба шолох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А.П.Чехов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дежда\Рабочий стол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929618" cy="4500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72428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Таганрог – Родина А.П.Чехова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Надежда\Рабочий стол\чех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5286412" cy="3929090"/>
          </a:xfrm>
          <a:prstGeom prst="rect">
            <a:avLst/>
          </a:prstGeom>
          <a:noFill/>
        </p:spPr>
      </p:pic>
      <p:pic>
        <p:nvPicPr>
          <p:cNvPr id="2052" name="Picture 4" descr="C:\Documents and Settings\Надежда\Рабочий стол\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Волгоград – город доблести и славы России. Дом Павлова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Надежда\Рабочий стол\Дом_Павлова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581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Волгоград. Мельница, как напоминание о Великой </a:t>
            </a:r>
            <a:r>
              <a:rPr lang="ru-RU" dirty="0" smtClean="0"/>
              <a:t>Отечественной </a:t>
            </a:r>
            <a:r>
              <a:rPr lang="ru-RU" dirty="0" smtClean="0"/>
              <a:t>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Надежда\Рабочий стол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867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smtClean="0"/>
              <a:t>«Родина-мать зовёт!» на </a:t>
            </a:r>
            <a:r>
              <a:rPr lang="ru-RU" dirty="0" smtClean="0"/>
              <a:t>Мамаевом  кургане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Надежда\Рабочий стол\250px-Soldat_on_Mamayev_ku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7867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равнина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Надежда\Рабочий стол\Bogdo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429156" cy="3357586"/>
          </a:xfrm>
          <a:prstGeom prst="rect">
            <a:avLst/>
          </a:prstGeom>
          <a:noFill/>
        </p:spPr>
      </p:pic>
      <p:pic>
        <p:nvPicPr>
          <p:cNvPr id="7172" name="Picture 4" descr="C:\Documents and Settings\Надежда\Рабочий стол\geografiya-107764-kovylnaya-s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14340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Маныч-Гудило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 озеро </a:t>
            </a:r>
            <a:r>
              <a:rPr lang="en-AU" dirty="0" smtClean="0"/>
              <a:t>S=350 </a:t>
            </a:r>
            <a:r>
              <a:rPr lang="ru-RU" dirty="0" smtClean="0"/>
              <a:t>кв.км</a:t>
            </a:r>
          </a:p>
          <a:p>
            <a:pPr>
              <a:buNone/>
            </a:pPr>
            <a:r>
              <a:rPr lang="ru-RU" dirty="0"/>
              <a:t>и</a:t>
            </a:r>
            <a:r>
              <a:rPr lang="ru-RU" dirty="0" smtClean="0"/>
              <a:t> длиной 180 км. Оно</a:t>
            </a:r>
          </a:p>
          <a:p>
            <a:pPr>
              <a:buNone/>
            </a:pPr>
            <a:r>
              <a:rPr lang="ru-RU" dirty="0"/>
              <a:t>я</a:t>
            </a:r>
            <a:r>
              <a:rPr lang="ru-RU" dirty="0" smtClean="0"/>
              <a:t>вляется реликтовым</a:t>
            </a:r>
          </a:p>
          <a:p>
            <a:pPr>
              <a:buNone/>
            </a:pPr>
            <a:r>
              <a:rPr lang="ru-RU" dirty="0"/>
              <a:t>о</a:t>
            </a:r>
            <a:r>
              <a:rPr lang="ru-RU" dirty="0" smtClean="0"/>
              <a:t>статком древнего оке-</a:t>
            </a:r>
          </a:p>
          <a:p>
            <a:pPr>
              <a:buNone/>
            </a:pPr>
            <a:r>
              <a:rPr lang="ru-RU" dirty="0" err="1"/>
              <a:t>а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Тетис</a:t>
            </a:r>
            <a:r>
              <a:rPr lang="ru-RU" dirty="0" smtClean="0"/>
              <a:t>, </a:t>
            </a:r>
            <a:r>
              <a:rPr lang="ru-RU" dirty="0" err="1" smtClean="0"/>
              <a:t>связывавше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/>
              <a:t>г</a:t>
            </a:r>
            <a:r>
              <a:rPr lang="ru-RU" dirty="0" smtClean="0"/>
              <a:t>о Каспийское, Чёрное </a:t>
            </a:r>
          </a:p>
          <a:p>
            <a:pPr>
              <a:buNone/>
            </a:pPr>
            <a:r>
              <a:rPr lang="ru-RU" dirty="0" smtClean="0"/>
              <a:t>И Азовское моря.</a:t>
            </a:r>
            <a:endParaRPr lang="ru-RU" dirty="0"/>
          </a:p>
        </p:txBody>
      </p:sp>
      <p:pic>
        <p:nvPicPr>
          <p:cNvPr id="4" name="Picture 2" descr="C:\Documents and Settings\Надежда\Рабочий стол\manych-gudilo-700x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87721"/>
            <a:ext cx="4000528" cy="3550920"/>
          </a:xfrm>
          <a:prstGeom prst="rect">
            <a:avLst/>
          </a:prstGeom>
          <a:noFill/>
        </p:spPr>
      </p:pic>
      <p:pic>
        <p:nvPicPr>
          <p:cNvPr id="5" name="Picture 2" descr="C:\Documents and Settings\Надежда\Рабочий стол\manych-gudilo-700x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2738438" cy="355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Остров диких мустангов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острове Водный в  озере</a:t>
            </a:r>
          </a:p>
          <a:p>
            <a:pPr>
              <a:buNone/>
            </a:pPr>
            <a:r>
              <a:rPr lang="ru-RU" dirty="0" err="1" smtClean="0"/>
              <a:t>Маныч-Гудило</a:t>
            </a:r>
            <a:r>
              <a:rPr lang="ru-RU" dirty="0" smtClean="0"/>
              <a:t>  оби-</a:t>
            </a:r>
          </a:p>
          <a:p>
            <a:pPr>
              <a:buNone/>
            </a:pPr>
            <a:r>
              <a:rPr lang="ru-RU" dirty="0" smtClean="0"/>
              <a:t>тает табун мустангов – </a:t>
            </a:r>
          </a:p>
          <a:p>
            <a:pPr>
              <a:buNone/>
            </a:pPr>
            <a:r>
              <a:rPr lang="ru-RU" dirty="0"/>
              <a:t>д</a:t>
            </a:r>
            <a:r>
              <a:rPr lang="ru-RU" dirty="0" smtClean="0"/>
              <a:t>иких лошадей. Остаётся</a:t>
            </a:r>
          </a:p>
          <a:p>
            <a:pPr>
              <a:buNone/>
            </a:pPr>
            <a:r>
              <a:rPr lang="ru-RU" dirty="0"/>
              <a:t>з</a:t>
            </a:r>
            <a:r>
              <a:rPr lang="ru-RU" dirty="0" smtClean="0"/>
              <a:t>агадка как они попали ту-</a:t>
            </a:r>
          </a:p>
          <a:p>
            <a:pPr>
              <a:buNone/>
            </a:pPr>
            <a:r>
              <a:rPr lang="ru-RU" dirty="0"/>
              <a:t>д</a:t>
            </a:r>
            <a:r>
              <a:rPr lang="ru-RU" dirty="0" smtClean="0"/>
              <a:t>а и выживают среди вод </a:t>
            </a:r>
          </a:p>
          <a:p>
            <a:pPr>
              <a:buNone/>
            </a:pPr>
            <a:r>
              <a:rPr lang="ru-RU" dirty="0"/>
              <a:t>с</a:t>
            </a:r>
            <a:r>
              <a:rPr lang="ru-RU" dirty="0" smtClean="0"/>
              <a:t>олёного озера.</a:t>
            </a:r>
            <a:endParaRPr lang="ru-RU" dirty="0"/>
          </a:p>
        </p:txBody>
      </p:sp>
      <p:pic>
        <p:nvPicPr>
          <p:cNvPr id="4" name="Picture 2" descr="C:\Documents and Settings\Надежда\Рабочий стол\donskie-mustangi-(12)_300x180_a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48" y="1556792"/>
            <a:ext cx="385765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Тюльпанные 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степях Калмыкии по </a:t>
            </a:r>
          </a:p>
          <a:p>
            <a:pPr>
              <a:buNone/>
            </a:pPr>
            <a:r>
              <a:rPr lang="ru-RU" dirty="0" smtClean="0"/>
              <a:t>берегам озера </a:t>
            </a:r>
            <a:r>
              <a:rPr lang="ru-RU" dirty="0" err="1" smtClean="0"/>
              <a:t>Маныч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произрастают дикие </a:t>
            </a:r>
          </a:p>
          <a:p>
            <a:pPr>
              <a:buNone/>
            </a:pPr>
            <a:r>
              <a:rPr lang="ru-RU" dirty="0" smtClean="0"/>
              <a:t>тюльпаны </a:t>
            </a:r>
            <a:r>
              <a:rPr lang="ru-RU" dirty="0" err="1" smtClean="0"/>
              <a:t>Геснера</a:t>
            </a:r>
            <a:r>
              <a:rPr lang="ru-RU" dirty="0" smtClean="0"/>
              <a:t>, за-</a:t>
            </a:r>
          </a:p>
          <a:p>
            <a:pPr>
              <a:buNone/>
            </a:pPr>
            <a:r>
              <a:rPr lang="ru-RU" dirty="0" err="1" smtClean="0"/>
              <a:t>несённые</a:t>
            </a:r>
            <a:r>
              <a:rPr lang="ru-RU" dirty="0" smtClean="0"/>
              <a:t> в Красную </a:t>
            </a:r>
          </a:p>
          <a:p>
            <a:pPr>
              <a:buNone/>
            </a:pPr>
            <a:r>
              <a:rPr lang="ru-RU" dirty="0" smtClean="0"/>
              <a:t>Книгу. Ежегодно здесь</a:t>
            </a:r>
          </a:p>
          <a:p>
            <a:pPr>
              <a:buNone/>
            </a:pPr>
            <a:r>
              <a:rPr lang="ru-RU" dirty="0" smtClean="0"/>
              <a:t>Проводится фестиваль </a:t>
            </a:r>
          </a:p>
          <a:p>
            <a:pPr>
              <a:buNone/>
            </a:pPr>
            <a:r>
              <a:rPr lang="ru-RU" dirty="0" smtClean="0"/>
              <a:t>Тюльпанов.</a:t>
            </a:r>
            <a:endParaRPr lang="ru-RU" dirty="0"/>
          </a:p>
        </p:txBody>
      </p:sp>
      <p:pic>
        <p:nvPicPr>
          <p:cNvPr id="4" name="Picture 2" descr="C:\Documents and Settings\Надежда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862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«Корабли»пустыни в калмыцких степях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Надежда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143932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Заповедник «Чёрные земли»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территории Калмыкии,</a:t>
            </a:r>
          </a:p>
          <a:p>
            <a:pPr>
              <a:buNone/>
            </a:pPr>
            <a:r>
              <a:rPr lang="ru-RU" dirty="0" smtClean="0"/>
              <a:t>примыкающего к </a:t>
            </a:r>
            <a:r>
              <a:rPr lang="ru-RU" dirty="0" err="1" smtClean="0"/>
              <a:t>Прикас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пийской</a:t>
            </a:r>
            <a:r>
              <a:rPr lang="ru-RU" dirty="0" smtClean="0"/>
              <a:t> низменности</a:t>
            </a:r>
          </a:p>
          <a:p>
            <a:pPr>
              <a:buNone/>
            </a:pPr>
            <a:r>
              <a:rPr lang="ru-RU" dirty="0" smtClean="0"/>
              <a:t>В заповеднике «Чёрные </a:t>
            </a:r>
          </a:p>
          <a:p>
            <a:pPr>
              <a:buNone/>
            </a:pPr>
            <a:r>
              <a:rPr lang="ru-RU" dirty="0" smtClean="0"/>
              <a:t>Земли» восстанавливают</a:t>
            </a:r>
          </a:p>
          <a:p>
            <a:pPr>
              <a:buNone/>
            </a:pPr>
            <a:r>
              <a:rPr lang="ru-RU" dirty="0" smtClean="0"/>
              <a:t>популяции сайгака и </a:t>
            </a:r>
            <a:r>
              <a:rPr lang="ru-RU" dirty="0" err="1" smtClean="0"/>
              <a:t>ред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ких</a:t>
            </a:r>
            <a:r>
              <a:rPr lang="ru-RU" dirty="0" smtClean="0"/>
              <a:t> водоплавающих</a:t>
            </a:r>
          </a:p>
          <a:p>
            <a:pPr>
              <a:buNone/>
            </a:pPr>
            <a:r>
              <a:rPr lang="ru-RU" dirty="0" smtClean="0"/>
              <a:t>птиц.</a:t>
            </a:r>
            <a:endParaRPr lang="ru-RU" dirty="0"/>
          </a:p>
        </p:txBody>
      </p:sp>
      <p:pic>
        <p:nvPicPr>
          <p:cNvPr id="5" name="Picture 2" descr="C:\Documents and Settings\Надежда\Рабочий стол\zapovednik-chyornye-zemli-7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6" y="1772816"/>
            <a:ext cx="3786214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Астраханский заповедник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дельте Волги Астра-</a:t>
            </a:r>
          </a:p>
          <a:p>
            <a:pPr>
              <a:buNone/>
            </a:pPr>
            <a:r>
              <a:rPr lang="ru-RU" dirty="0" smtClean="0"/>
              <a:t>ханском заповеднике </a:t>
            </a:r>
          </a:p>
          <a:p>
            <a:pPr>
              <a:buNone/>
            </a:pPr>
            <a:r>
              <a:rPr lang="ru-RU" dirty="0"/>
              <a:t>у</a:t>
            </a:r>
            <a:r>
              <a:rPr lang="ru-RU" dirty="0" smtClean="0"/>
              <a:t>же 200лет цветёт этот</a:t>
            </a:r>
          </a:p>
          <a:p>
            <a:pPr>
              <a:buNone/>
            </a:pPr>
            <a:r>
              <a:rPr lang="ru-RU" dirty="0"/>
              <a:t>с</a:t>
            </a:r>
            <a:r>
              <a:rPr lang="ru-RU" dirty="0" smtClean="0"/>
              <a:t>казочный цветок с </a:t>
            </a:r>
            <a:r>
              <a:rPr lang="ru-RU" dirty="0" err="1" smtClean="0"/>
              <a:t>ро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зовыми</a:t>
            </a:r>
            <a:r>
              <a:rPr lang="ru-RU" dirty="0" smtClean="0"/>
              <a:t>  цветами, сине-</a:t>
            </a:r>
          </a:p>
          <a:p>
            <a:pPr>
              <a:buNone/>
            </a:pPr>
            <a:r>
              <a:rPr lang="ru-RU" dirty="0"/>
              <a:t>з</a:t>
            </a:r>
            <a:r>
              <a:rPr lang="ru-RU" dirty="0" smtClean="0"/>
              <a:t>елёными листьями и</a:t>
            </a:r>
          </a:p>
          <a:p>
            <a:pPr>
              <a:buNone/>
            </a:pPr>
            <a:r>
              <a:rPr lang="ru-RU" dirty="0"/>
              <a:t>н</a:t>
            </a:r>
            <a:r>
              <a:rPr lang="ru-RU" dirty="0" smtClean="0"/>
              <a:t>ежным ароматом, по-</a:t>
            </a:r>
          </a:p>
          <a:p>
            <a:pPr>
              <a:buNone/>
            </a:pPr>
            <a:r>
              <a:rPr lang="ru-RU" dirty="0" smtClean="0"/>
              <a:t>павший туда из южно-</a:t>
            </a:r>
          </a:p>
          <a:p>
            <a:pPr>
              <a:buNone/>
            </a:pPr>
            <a:r>
              <a:rPr lang="ru-RU" dirty="0" smtClean="0"/>
              <a:t>го Китая или Индии.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9" name="Picture 2" descr="C:\Documents and Settings\Надежда\Рабочий стол\1551761810_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286412" cy="447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Лотосовые поля в дельте Волги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Надежда\Рабочий стол\астр зап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28680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209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Особенности природы  Русской равнины</vt:lpstr>
      <vt:lpstr>Русская равнина</vt:lpstr>
      <vt:lpstr>Озеро Маныч-Гудило</vt:lpstr>
      <vt:lpstr>Остров диких мустангов</vt:lpstr>
      <vt:lpstr>Тюльпанные поля</vt:lpstr>
      <vt:lpstr>«Корабли»пустыни в калмыцких степях</vt:lpstr>
      <vt:lpstr>Заповедник «Чёрные земли»</vt:lpstr>
      <vt:lpstr>Астраханский заповедник</vt:lpstr>
      <vt:lpstr>Лотосовые поля в дельте Волги</vt:lpstr>
      <vt:lpstr>Михаил Шолохов</vt:lpstr>
      <vt:lpstr>Музей-заповедник. Станица Вешенская. Дом-усадьба писателя М.Шолохова</vt:lpstr>
      <vt:lpstr>А.П.Чехов</vt:lpstr>
      <vt:lpstr>Таганрог – Родина А.П.Чехова</vt:lpstr>
      <vt:lpstr>Волгоград – город доблести и славы России. Дом Павлова</vt:lpstr>
      <vt:lpstr>Волгоград. Мельница, как напоминание о Великой Отечественной войне</vt:lpstr>
      <vt:lpstr>Памятник «Родина-мать зовёт!» на Мамаевом  кургане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природы Юга Русской равнины</dc:title>
  <dc:creator>Надежда</dc:creator>
  <cp:lastModifiedBy>Учитель</cp:lastModifiedBy>
  <cp:revision>22</cp:revision>
  <dcterms:created xsi:type="dcterms:W3CDTF">2020-02-12T10:42:53Z</dcterms:created>
  <dcterms:modified xsi:type="dcterms:W3CDTF">2024-12-16T09:31:50Z</dcterms:modified>
</cp:coreProperties>
</file>