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4" r:id="rId4"/>
    <p:sldId id="268" r:id="rId5"/>
    <p:sldId id="269" r:id="rId6"/>
    <p:sldId id="267" r:id="rId7"/>
    <p:sldId id="261" r:id="rId8"/>
    <p:sldId id="259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24" autoAdjust="0"/>
  </p:normalViewPr>
  <p:slideViewPr>
    <p:cSldViewPr>
      <p:cViewPr>
        <p:scale>
          <a:sx n="64" d="100"/>
          <a:sy n="64" d="100"/>
        </p:scale>
        <p:origin x="-156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1340768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Новогодняя акция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«Подари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игрушку елке»</a:t>
            </a:r>
            <a:endParaRPr lang="ru-RU" sz="4000" b="1" dirty="0">
              <a:solidFill>
                <a:srgbClr val="00206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6947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1052736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С 11 по 22 декабря 2017 года  в дошкольных группах МОУ Любимской СОШ  проходила  новогодняя акция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«Подари игрушку елке».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Ребята, родители и педагоги изготовили новогодние игрушки для украшения городской елки. Игрушки получились  самые разнообразные, изготовленные с помощью  различных технологий  и материалов.  В каждую игрушку ребята и взрослые вложили частичку своей души.</a:t>
            </a:r>
            <a:endParaRPr lang="ru-RU" sz="3200" b="1" dirty="0">
              <a:solidFill>
                <a:srgbClr val="00206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624"/>
          </a:xfrm>
          <a:prstGeom prst="rect">
            <a:avLst/>
          </a:prstGeom>
          <a:noFill/>
        </p:spPr>
      </p:pic>
      <p:pic>
        <p:nvPicPr>
          <p:cNvPr id="5" name="Picture 2" descr="F:\DCIM\101_0112\IMG_8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705678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5949280"/>
            <a:ext cx="5052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Вот какие игрушки!</a:t>
            </a:r>
            <a:endParaRPr lang="ru-RU" sz="3200" b="1" dirty="0">
              <a:solidFill>
                <a:srgbClr val="00206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Segoe Script" pitchFamily="34" charset="0"/>
              </a:rPr>
              <a:t>25 декабря 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</a:rPr>
              <a:t>ребята  на школьном  автобусе отправились   в небольшое путешествие к новогодней елке в центр города. </a:t>
            </a:r>
            <a:endParaRPr lang="ru-RU" sz="24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6" name="Picture 3" descr="F:\DCIM\101_0112\IMG_8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DCIM\101_0112\IMG_8552.JPG"/>
          <p:cNvPicPr>
            <a:picLocks noChangeAspect="1" noChangeArrowheads="1"/>
          </p:cNvPicPr>
          <p:nvPr/>
        </p:nvPicPr>
        <p:blipFill>
          <a:blip r:embed="rId4" cstate="print"/>
          <a:srcRect t="2256" r="7520"/>
          <a:stretch>
            <a:fillRect/>
          </a:stretch>
        </p:blipFill>
        <p:spPr bwMode="auto">
          <a:xfrm>
            <a:off x="0" y="3356992"/>
            <a:ext cx="4427984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Как часто и бывает в канун Нового года, нас ожидал ПРИЯТНЫЙ СЮРПРИЗ…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На центральной площади ребят  встретили творческий коллектив РДК  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 Глава городского поселения   Козлова А.С.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Ребята рассказали  о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том,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как в детском саду проходила акция, как мастерили новогодние игрушки и как готовились к новому году.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Затем,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все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вместе,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развесили новогодние украшения на ветках елки. </a:t>
            </a:r>
            <a:endParaRPr lang="ru-RU" sz="2400" b="1" dirty="0">
              <a:solidFill>
                <a:srgbClr val="002060"/>
              </a:solidFill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5" name="Picture 2" descr="F:\DCIM\101_0112\IMG_8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66051"/>
            <a:ext cx="3887924" cy="259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</a:rPr>
              <a:t>Новогодние  сюрпризы на этом не закончились…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</a:rPr>
              <a:t>К елке подъехал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</a:rPr>
              <a:t>автомобиль,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</a:rPr>
              <a:t>из которого вышли самые настоящие Дед Мороз и Снегурочка! Удивлению и радости у ребят не было предела. Новогодние гости  поздравили всех присутствующих с наступающим новым годом, а затем все вместе пели песни, водили хороводы, играли в подвижные игры. И самый неожиданный сюрприз – конфеты и сладости от Деда Мороза.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5" name="Picture 2" descr="F:\DCIM\101_0112\IMG_8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7"/>
            <a:ext cx="424847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DCIM\101_0112\IMG_8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3929675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624"/>
          </a:xfrm>
          <a:prstGeom prst="rect">
            <a:avLst/>
          </a:prstGeom>
          <a:noFill/>
        </p:spPr>
      </p:pic>
      <p:pic>
        <p:nvPicPr>
          <p:cNvPr id="6" name="Picture 3" descr="F:\DCIM\101_0112\IMG_8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84076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4797152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Гармонист играет громко, Танцевать нас всех зовет.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Рядышком с колючей елкой встанем в дружный хоровод.</a:t>
            </a:r>
            <a:endParaRPr lang="ru-RU" sz="2800" b="1" dirty="0">
              <a:solidFill>
                <a:srgbClr val="00206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624"/>
          </a:xfrm>
          <a:prstGeom prst="rect">
            <a:avLst/>
          </a:prstGeom>
          <a:noFill/>
        </p:spPr>
      </p:pic>
      <p:pic>
        <p:nvPicPr>
          <p:cNvPr id="6" name="Picture 3" descr="F:\DCIM\101_0112\IMG_8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5004048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DCIM\101_0112\IMG_8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81946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3789040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 я маме расскажу какая классная елка !»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такую огромную елку надо много игрушек и огоньков».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 нас дома елка меньше».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 Мороз то , настоящий!»</a:t>
            </a:r>
          </a:p>
          <a:p>
            <a:pPr algn="ctr"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60648"/>
            <a:ext cx="3384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Говорят дети: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«Вот это, елка! У нас в садике такой большой хоровод не получится!»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 я даже не могу увидеть игрушки, там, высоко».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«Такие большие елки только настоящий Дед Мороз приносит».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оо\depositphotos_39885267-stock-illustration-vector-frame-background-with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624"/>
          </a:xfrm>
          <a:prstGeom prst="rect">
            <a:avLst/>
          </a:prstGeom>
          <a:noFill/>
        </p:spPr>
      </p:pic>
      <p:pic>
        <p:nvPicPr>
          <p:cNvPr id="5" name="Picture 2" descr="F:\DCIM\101_0112\IMG_8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77952"/>
            <a:ext cx="5220072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</a:rPr>
              <a:t>Вот  такие высказывания  мы услышали от ребят, когда ехали на автобусе обратно, в детский сад.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</a:rPr>
              <a:t>Спасибо всем,  кто принял  участие в данной акции, всем, кто подарил малышам, да и взрослым частичку новогодней сказки!</a:t>
            </a:r>
            <a:endParaRPr lang="ru-RU" sz="28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294</Words>
  <Application>Microsoft Office PowerPoint</Application>
  <PresentationFormat>Экран (4:3)</PresentationFormat>
  <Paragraphs>27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3</cp:revision>
  <dcterms:created xsi:type="dcterms:W3CDTF">2018-01-16T10:25:13Z</dcterms:created>
  <dcterms:modified xsi:type="dcterms:W3CDTF">2018-01-19T09:42:00Z</dcterms:modified>
</cp:coreProperties>
</file>