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декабря  2017 года  команда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«Фантазеры»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старшей группы  МОУ Любимской СОШ приняла участие в соревнованиях  среди муниципальных образовательных учреждений «Веселые старты на призы Деда Мороза».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Ребята вместе с педагогами придумали эмблему команды и девиз – приветствие: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Фантазерами не зря, </a:t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Называют нас друзья!</a:t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Друг без друга мы скучаем</a:t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Утро радостно встречаем.</a:t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приветствуем всех вас</a:t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добрый путь и в добрый час!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1_0112\IMG_8482.JPG"/>
          <p:cNvPicPr>
            <a:picLocks noChangeAspect="1" noChangeArrowheads="1"/>
          </p:cNvPicPr>
          <p:nvPr/>
        </p:nvPicPr>
        <p:blipFill>
          <a:blip r:embed="rId2" cstate="print"/>
          <a:srcRect t="23078" r="37022"/>
          <a:stretch>
            <a:fillRect/>
          </a:stretch>
        </p:blipFill>
        <p:spPr bwMode="auto">
          <a:xfrm>
            <a:off x="4604850" y="2999106"/>
            <a:ext cx="4359638" cy="3549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DCIM\101_0112\IMG_8484.JPG"/>
          <p:cNvPicPr>
            <a:picLocks noChangeAspect="1" noChangeArrowheads="1"/>
          </p:cNvPicPr>
          <p:nvPr/>
        </p:nvPicPr>
        <p:blipFill>
          <a:blip r:embed="rId3" cstate="print"/>
          <a:srcRect t="10466" r="26165"/>
          <a:stretch>
            <a:fillRect/>
          </a:stretch>
        </p:blipFill>
        <p:spPr bwMode="auto">
          <a:xfrm>
            <a:off x="145382" y="260648"/>
            <a:ext cx="4266903" cy="3449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644008" y="404664"/>
            <a:ext cx="3872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Спортсмены на старте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5949280"/>
            <a:ext cx="2975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Вперед, к победе!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:\DCIM\101_0112\IMG_8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4068452" cy="290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F:\DCIM\101_0112\IMG_8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413995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F:\DCIM\101_0112\IMG_84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410445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220072" y="4293096"/>
            <a:ext cx="2953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Хоккей для девочек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DCIM\101_0112\IMG_8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17712"/>
            <a:ext cx="8460432" cy="564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63688" y="332656"/>
            <a:ext cx="5375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Спортивный Дед Мороз!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DCIM\101_0112\IMG_8500.JPG"/>
          <p:cNvPicPr>
            <a:picLocks noChangeAspect="1" noChangeArrowheads="1"/>
          </p:cNvPicPr>
          <p:nvPr/>
        </p:nvPicPr>
        <p:blipFill>
          <a:blip r:embed="rId2" cstate="print"/>
          <a:srcRect l="22101" t="6630" r="23206"/>
          <a:stretch>
            <a:fillRect/>
          </a:stretch>
        </p:blipFill>
        <p:spPr bwMode="auto">
          <a:xfrm>
            <a:off x="4932040" y="2492896"/>
            <a:ext cx="4211960" cy="4056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F:\DCIM\101_0112\IMG_8514.JPG"/>
          <p:cNvPicPr>
            <a:picLocks noChangeAspect="1" noChangeArrowheads="1"/>
          </p:cNvPicPr>
          <p:nvPr/>
        </p:nvPicPr>
        <p:blipFill>
          <a:blip r:embed="rId3" cstate="print"/>
          <a:srcRect r="7620"/>
          <a:stretch>
            <a:fillRect/>
          </a:stretch>
        </p:blipFill>
        <p:spPr bwMode="auto">
          <a:xfrm>
            <a:off x="0" y="476672"/>
            <a:ext cx="4427984" cy="3378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4005064"/>
            <a:ext cx="3107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Последний рывок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1916832"/>
            <a:ext cx="3694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Наставления тренера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Соревнования закончились.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Остались положительные эмоции, грамоты и конечно же подарки от Деда Мороза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DCIM\101_0112\IMG_8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164288" cy="4992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20 декабря  2017 года  команда «Фантазеры» из старшей группы  МОУ Любимской СОШ приняла участие в соревнованиях  среди муниципальных образовательных учреждений «Веселые старты на призы Деда Мороза». Ребята вместе с педагогами придумали эмблему команды и девиз – приветствие: Фантазерами не зря,  Называют нас друзья! Друг без друга мы скучаем Утро радостно встречаем. Мы приветствуем всех вас В добрый путь и в добрый час!  </vt:lpstr>
      <vt:lpstr>Слайд 2</vt:lpstr>
      <vt:lpstr>Слайд 3</vt:lpstr>
      <vt:lpstr>Слайд 4</vt:lpstr>
      <vt:lpstr>Слайд 5</vt:lpstr>
      <vt:lpstr>Соревнования закончились. Остались положительные эмоции, грамоты и конечно же подарки от Деда Мороза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декабря  2017 года  команда «Фантазеры» из старшей группы  МОУ Любимской СОШ приняла участие в соревнованиях  среди муниципальных образовательных учреждений «Веселые старты на призы Деда Мороза». Ребята вместе с педагогами придумали эмблему команды и девиз – приветствие: Фантазерами не зря,  Называют нас друзья! Друг без друга мы скучаем Утро радостно встречаем. Мы приветствуем всех вас В добрый путь и в добрый час!  </dc:title>
  <dc:creator>Директор</dc:creator>
  <cp:lastModifiedBy>Директор</cp:lastModifiedBy>
  <cp:revision>1</cp:revision>
  <dcterms:created xsi:type="dcterms:W3CDTF">2018-01-16T09:22:13Z</dcterms:created>
  <dcterms:modified xsi:type="dcterms:W3CDTF">2018-01-16T10:22:28Z</dcterms:modified>
</cp:coreProperties>
</file>