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ректор\Documents\Мои принятые файлы\15105162402271598039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1484784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Здравствуй, осень золотая!»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87727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Репортаж с осеннего праздника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 – 2018 уч.год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2656"/>
            <a:ext cx="4968552" cy="1032520"/>
          </a:xfrm>
        </p:spPr>
        <p:txBody>
          <a:bodyPr>
            <a:normAutofit fontScale="85000" lnSpcReduction="20000"/>
          </a:bodyPr>
          <a:lstStyle/>
          <a:p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Осень, осень в гости просим!</a:t>
            </a:r>
          </a:p>
          <a:p>
            <a:endParaRPr lang="ru-RU" dirty="0"/>
          </a:p>
        </p:txBody>
      </p:sp>
      <p:pic>
        <p:nvPicPr>
          <p:cNvPr id="4" name="Рисунок 3" descr="G:\DCIM\100CANON\IMG_8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156325" cy="42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Директор\Documents\Мои принятые файлы\1510515333224-1259095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58772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 игра с воспитанниками группы «КРЕПЫШИ»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6984776" cy="50405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«Вот что мы умеем!»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DCIM\100CANON\IMG_81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428133" cy="302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DCIM\100CANON\IMG_8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717032"/>
            <a:ext cx="446449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112474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Инсценировка стихотворения «Урожай». Воспитанники групп «Почемучки» и «Фантазеры»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37321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Танцевальная постановка «В лес по грибочки»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Воспитанники гр. «Почемучки»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8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891"/>
            <a:ext cx="7056783" cy="486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18864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 дорожкам ходит осень»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Вокальный номер в исполнении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 «Фантазеры»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Кап-кап капельки»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Танцевальный номер в исполнении  гр. «ФАНТАЗЕРЫ»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DCIM\100CANON\IMG_8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816" cy="51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Директор\Documents\Мои принятые файлы\1510515851976-1045626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2879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«Вот что мы умеем!»</vt:lpstr>
      <vt:lpstr>Слайд 4</vt:lpstr>
      <vt:lpstr>«Кап-кап капельки» Танцевальный номер в исполнении  гр. «ФАНТАЗЕРЫ»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Директор</cp:lastModifiedBy>
  <cp:revision>1</cp:revision>
  <dcterms:created xsi:type="dcterms:W3CDTF">2017-11-12T19:08:41Z</dcterms:created>
  <dcterms:modified xsi:type="dcterms:W3CDTF">2017-11-12T20:11:10Z</dcterms:modified>
</cp:coreProperties>
</file>