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58" r:id="rId5"/>
    <p:sldId id="257" r:id="rId6"/>
    <p:sldId id="262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D2A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>
        <p:scale>
          <a:sx n="71" d="100"/>
          <a:sy n="71" d="100"/>
        </p:scale>
        <p:origin x="-130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A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Выставка детско-родительского творчества </a:t>
            </a:r>
            <a:b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«Подарки осени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2017-2018 учебный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Директор\Documents\Мои принятые файлы\1510516240227159803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88832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A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иректор\Documents\Мои принятые файлы\1510516240227159803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1052736"/>
            <a:ext cx="61926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Каждой осенью  в нашем учреждении проходит выставка поделок из природного материала. В выставке принимают участие воспитанники, родители и педагоги.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этом учебном году мы решили продолжить нашу традицию и вот что из этого получилось…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DCIM\100CANON\IMG_7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2565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G:\DCIM\100CANON\IMG_789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38437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00192" y="530120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«Модница осень»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Арсеньевых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3265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«Осенняя паутинка»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 Даниил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DCIM\100CANON\IMG_78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18717"/>
            <a:ext cx="3690218" cy="513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DCIM\100CANON\IMG_79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5095875" cy="339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84168" y="76470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«Осенняя красавица»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Лавровых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05064"/>
            <a:ext cx="31683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«Сказочная карета»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 Сергей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DCIM\100CANON\IMG_7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932548" cy="328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DCIM\100CANON\IMG_7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54868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«Три Поросенка встречают осень»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Арсеньев Андрей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58924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«Новая ступа для Бабы Яги»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Тимофей Монахов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592288" cy="10709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Осенний букет»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Скворцов Степан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G:\DCIM\100CANON\IMG_7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1416"/>
            <a:ext cx="388843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DCIM\100CANON\IMG_7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6004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530120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«Осенний букет»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 дошкольных групп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0CANON\IMG_7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324"/>
            <a:ext cx="4896544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DCIM\100CANON\IMG_7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64088" y="62068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осеннем лесу»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Смирнова Анна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4452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«Хрюшки на опушке»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Павлова Анастасия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0CANON\IMG_7900.JPG"/>
          <p:cNvPicPr>
            <a:picLocks noChangeAspect="1" noChangeArrowheads="1"/>
          </p:cNvPicPr>
          <p:nvPr/>
        </p:nvPicPr>
        <p:blipFill>
          <a:blip r:embed="rId2" cstate="print"/>
          <a:srcRect l="19253" t="3209" r="20322"/>
          <a:stretch>
            <a:fillRect/>
          </a:stretch>
        </p:blipFill>
        <p:spPr bwMode="auto">
          <a:xfrm>
            <a:off x="2051720" y="0"/>
            <a:ext cx="4968552" cy="460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56176" y="9807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76672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«Алиса в стране осенних</a:t>
            </a:r>
            <a:br>
              <a:rPr lang="ru-RU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 фантазий»</a:t>
            </a:r>
            <a:br>
              <a:rPr lang="ru-RU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Титова </a:t>
            </a:r>
            <a:r>
              <a:rPr lang="ru-RU" b="1" dirty="0" err="1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Асия</a:t>
            </a:r>
            <a:r>
              <a:rPr lang="ru-RU" sz="3200" dirty="0" smtClean="0">
                <a:solidFill>
                  <a:srgbClr val="004620"/>
                </a:solidFill>
              </a:rPr>
              <a:t/>
            </a:r>
            <a:br>
              <a:rPr lang="ru-RU" sz="3200" dirty="0" smtClean="0">
                <a:solidFill>
                  <a:srgbClr val="004620"/>
                </a:solidFill>
              </a:rPr>
            </a:br>
            <a:r>
              <a:rPr lang="ru-RU" i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dirty="0">
              <a:solidFill>
                <a:srgbClr val="0046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869160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4620"/>
                </a:solidFill>
                <a:latin typeface="Monotype Corsiva" pitchFamily="66" charset="0"/>
                <a:cs typeface="MV Boli" pitchFamily="2" charset="0"/>
              </a:rPr>
              <a:t>Спасибо за внимание.</a:t>
            </a:r>
          </a:p>
          <a:p>
            <a:pPr algn="ctr"/>
            <a:r>
              <a:rPr lang="ru-RU" sz="3600" b="1" dirty="0" smtClean="0">
                <a:solidFill>
                  <a:srgbClr val="004620"/>
                </a:solidFill>
                <a:latin typeface="Monotype Corsiva" pitchFamily="66" charset="0"/>
                <a:cs typeface="MV Boli" pitchFamily="2" charset="0"/>
              </a:rPr>
              <a:t>Желаем творческих успехов всем участникам выставки!</a:t>
            </a:r>
            <a:endParaRPr lang="ru-RU" sz="3600" b="1" dirty="0">
              <a:solidFill>
                <a:srgbClr val="004620"/>
              </a:solidFill>
              <a:latin typeface="Monotype Corsiva" pitchFamily="66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137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Выставка детско-родительского творчества  «Подарки осени» 2017-2018 учебный год</vt:lpstr>
      <vt:lpstr>Слайд 2</vt:lpstr>
      <vt:lpstr>Слайд 3</vt:lpstr>
      <vt:lpstr>Слайд 4</vt:lpstr>
      <vt:lpstr>Слайд 5</vt:lpstr>
      <vt:lpstr>«Осенний букет» Скворцов Степан младшая группа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3</cp:revision>
  <dcterms:created xsi:type="dcterms:W3CDTF">2017-11-12T18:57:16Z</dcterms:created>
  <dcterms:modified xsi:type="dcterms:W3CDTF">2017-11-14T10:51:26Z</dcterms:modified>
</cp:coreProperties>
</file>