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6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ректор\Documents\Мои принятые файлы\1510583340367427516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744416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Экспериментальная деятельность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DCIM\100CANON\IMG_806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39248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DCIM\100CANON\IMG_80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17032"/>
            <a:ext cx="4608511" cy="295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4077072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«Игры с мукой, солью и водой»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Воспитанники  групп «Почемучки» и «Фантазеры»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6192688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«Лепим ароматное печенье»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DCIM\100CANON\IMG_81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836712"/>
            <a:ext cx="626469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63688" y="5257562"/>
            <a:ext cx="55446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Тематическое  мероприятие в рамках  недели «Хлеб- всему   голова»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Воспитанники групп «Фантазеры»  и «Почемучки».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88640"/>
            <a:ext cx="6264696" cy="187220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23 сентября по 19 октября  2017года наше учреждение принимало участие в областном смотре-конкурсе «Наш любимый школьный двор» в номинации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«Комплексный подход к озеленению  территории  городской дошкольной образовательной организации»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иректор\Desktop\оборудование для улицы\image[1]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2326" cy="28377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996952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октября 2017  воспитанники старшей группы приняли участие в патриотической акции: Час духовности. «Голубь мира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Воспитанники вместе с обучающимися   выпускали в небо белые шары под музыку «Летите, голуби летите…»</a:t>
            </a:r>
          </a:p>
        </p:txBody>
      </p:sp>
      <p:pic>
        <p:nvPicPr>
          <p:cNvPr id="1027" name="Picture 3" descr="G:\DCIM\100CANON\IMG_7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80928"/>
            <a:ext cx="4283460" cy="285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Директор\Documents\Мои принятые файлы\15105162402271598039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07904" y="2060848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 мы провели  </a:t>
            </a:r>
            <a:r>
              <a:rPr lang="ru-RU" sz="40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</a:t>
            </a:r>
            <a:r>
              <a:rPr lang="ru-RU" sz="40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осень!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8"/>
            <a:ext cx="4896544" cy="239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338437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Быстро пролетели три летних месяца, педагоги и воспитанники вернулись из отпуском и закипела работа. Первым делом дошколята попрощались с уходящим  летом. Хотя оно мало нас радовало теплыми деньками, но все же  расставаться с ним немного жаль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Директор\Documents\Мои принятые файлы\15105837262371311211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80928"/>
            <a:ext cx="684076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Спортивное  мероприятие «До свидания, лето!»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G:\DCIM\100CANON\IMG_75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684076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71600" y="59492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Воспитанники групп «Почемучки и Фантазеры»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Новости с патриотической акции «Дорога добра»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иректор\Desktop\дорога\IMG_7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176464" cy="290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иректор\Desktop\дорога\IMG_7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52736"/>
            <a:ext cx="4464496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44008" y="450912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«Пирожки и булочки от группы «Фантазеры»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фойе школы дошкольники организовали  детское кафе под названием «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Беби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–кекс»</a:t>
            </a:r>
            <a:endParaRPr lang="ru-RU" sz="2800" dirty="0"/>
          </a:p>
        </p:txBody>
      </p:sp>
      <p:pic>
        <p:nvPicPr>
          <p:cNvPr id="3074" name="Picture 2" descr="C:\Users\Директор\Desktop\дорога\IMG_77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896544" cy="356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Директор\Desktop\дорога\IMG_7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3744416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4139952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Тематические мероприятия в рамках  «Недели безопасности»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DCIM\100CANON\IMG_78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968552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DCIM\100CANON\IMG_78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0648"/>
            <a:ext cx="4647406" cy="307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580112" y="4221088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Воспитанники  групп «Почемучки и Фантазеры»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4392488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Спортивный марафон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DCIM\100CANON\IMG_78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752528" cy="3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DCIM\100CANON\IMG_78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24549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08104" y="4077072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«Всегда вперед,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Всегда вместе!»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(воспитанники дошкольных групп на школьном стадионе)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98776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Вальс для учителей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DCIM\100CANON\IMG_787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684076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64288" y="4869160"/>
            <a:ext cx="1979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сцене воспитанники старшей группы «Фантазеры»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:\DCIM\100CANON\IMG_79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499992" cy="318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:\DCIM\100CANON\IMG_79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429000"/>
            <a:ext cx="4676974" cy="3141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20072" y="54868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мероприятие по теме недели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«Хлеб- всему   голова»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293096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на  пищеблок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«Месим тесто»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Воспитанники старшей группы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258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Быстро пролетели три летних месяца, педагоги и воспитанники вернулись из отпуском и закипела работа. Первым делом дошколята попрощались с уходящим  летом. Хотя оно мало нас радовало теплыми деньками, но все же  расставаться с ним немного жаль </vt:lpstr>
      <vt:lpstr>Спортивное  мероприятие «До свидания, лето!» </vt:lpstr>
      <vt:lpstr>Новости с патриотической акции «Дорога добра»</vt:lpstr>
      <vt:lpstr>В фойе школы дошкольники организовали  детское кафе под названием «Беби –кекс»</vt:lpstr>
      <vt:lpstr>Тематические мероприятия в рамках  «Недели безопасности»</vt:lpstr>
      <vt:lpstr>Спортивный марафон</vt:lpstr>
      <vt:lpstr>Вальс для учителей</vt:lpstr>
      <vt:lpstr>Слайд 9</vt:lpstr>
      <vt:lpstr>Экспериментальная деятельность </vt:lpstr>
      <vt:lpstr>«Лепим ароматное печенье»</vt:lpstr>
      <vt:lpstr>С 23 сентября по 19 октября  2017года наше учреждение принимало участие в областном смотре-конкурсе «Наш любимый школьный двор» в номинации  - «Комплексный подход к озеленению  территории  городской дошкольной образовательной организации»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Тематическое мероприятие «До свидания, лето!» </dc:title>
  <dc:creator>Директор</dc:creator>
  <cp:lastModifiedBy>Директор</cp:lastModifiedBy>
  <cp:revision>9</cp:revision>
  <dcterms:created xsi:type="dcterms:W3CDTF">2017-11-08T11:55:36Z</dcterms:created>
  <dcterms:modified xsi:type="dcterms:W3CDTF">2017-11-22T13:02:55Z</dcterms:modified>
</cp:coreProperties>
</file>