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0" r:id="rId4"/>
    <p:sldId id="271" r:id="rId5"/>
    <p:sldId id="272" r:id="rId6"/>
    <p:sldId id="273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2EB6"/>
    <a:srgbClr val="F1F63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A47F3-ACA3-4C6C-847D-4F3BCB93BBA7}" type="datetimeFigureOut">
              <a:rPr lang="ru-RU" smtClean="0"/>
              <a:t>15.01.2018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17955-DBBB-407D-8AC5-5537F6295933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17955-DBBB-407D-8AC5-5537F6295933}" type="slidenum">
              <a:rPr lang="ru-RU" smtClean="0"/>
              <a:t>13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фооо\g596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23728" y="188640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  <a:latin typeface="Monotype Corsiva" pitchFamily="66" charset="0"/>
              </a:rPr>
              <a:t>Новогоднее </a:t>
            </a:r>
          </a:p>
          <a:p>
            <a:pPr algn="ctr"/>
            <a:r>
              <a:rPr lang="ru-RU" sz="7200" b="1" dirty="0" smtClean="0">
                <a:solidFill>
                  <a:srgbClr val="FFFF00"/>
                </a:solidFill>
                <a:latin typeface="Monotype Corsiva" pitchFamily="66" charset="0"/>
              </a:rPr>
              <a:t>волшебство</a:t>
            </a:r>
            <a:endParaRPr lang="ru-RU" sz="72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«Снегурочку расколдовали, танцевать с ней вместе встали»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074" name="Picture 2" descr="C:\Users\Директор\Desktop\на сайт 111\IMG_86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7704856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29614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«На опушке возле елки веселятся гномики,</a:t>
            </a:r>
            <a:b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Дед Мороза они ждут</a:t>
            </a:r>
            <a:b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песни дружно все поют!»</a:t>
            </a:r>
            <a:b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Директор\Desktop\на сайт 111\IMG_86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8136904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Как гармонь возьмет Емеля, ноги сами в пляс идут,</a:t>
            </a:r>
            <a:b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Бабка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Ежка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 с Дед Морозом приглашают всех встать в 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к</a:t>
            </a: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руг.</a:t>
            </a:r>
            <a:b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 круг ребята все встают, хоровод большой ведут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/>
              <a:t>,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5122" name="Picture 2" descr="C:\Users\Директор\Desktop\на сайт 111\IMG_86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8064897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27 декабря 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волшебный праздник пришел в группу «Фантазеры»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146" name="Picture 2" descr="C:\Users\Директор\Desktop\на сайт 111\IMG_87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052736"/>
            <a:ext cx="678894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87624" y="5657671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Хороводы мы водили и стихи читали,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В игры разные играли и нисколько не устали.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А теперь внимание: снежный джайф для всех гостей!</a:t>
            </a:r>
          </a:p>
          <a:p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Снежинки-балеринки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на праздник к нам спешат,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Чтоб вместе с дед Морозом 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Снегурку разыскать.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170" name="Picture 2" descr="C:\Users\Директор\Desktop\на сайт 111\IMG_87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7920879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А вот и ночь настала, снежинки спать легли,</a:t>
            </a:r>
            <a:b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 лесу волшебном  тихо, и лишь блестят они!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194" name="Picture 2" descr="C:\Users\Директор\Desktop\на сайт 111\IMG_87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412776"/>
            <a:ext cx="8064896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Рано утром на опушке, рядом с маленькой избушкой 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гномы делают зарядку, чтобы все было в порядке!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А потом идут гулять, добрые дела свершать.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9218" name="Picture 2" descr="C:\Users\Директор\Desktop\на сайт 111\IMG_8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600200"/>
            <a:ext cx="792088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Вот Емеля, молодец!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Дарит людям шутки, смех.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Все скорее в 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к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руг вставайте, песню громко запевайте.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42" name="Picture 2" descr="C:\Users\Директор\Desktop\на сайт 111\IMG_87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Новый год  - волшебный праздник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Чудеса и тут и там 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Дед Мороз прямо из печки всем подарки раздавал!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endParaRPr lang="ru-RU" sz="24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1266" name="Picture 2" descr="C:\Users\Директор\Desktop\на сайт 111\IMG_8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фооо\depositphotos_37535029-Christmas-patte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2253829" cy="263691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752" y="908720"/>
            <a:ext cx="4536504" cy="367240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Спасибо за внимание!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Благополучия в новом 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 2018 году!</a:t>
            </a:r>
            <a:endParaRPr lang="ru-RU" sz="4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5" name="Picture 2" descr="G:\фооо\depositphotos_37535029-Christmas-patte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699118" y="3861048"/>
            <a:ext cx="2444882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8280920" cy="60486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Новогодние  утренники, это  пожалуй самые долгожданные праздники  для дошколят. 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Каждый год, педагоги совместно с родителями  стараются сделать эти мероприятия интересными, современными и действительно сказочными</a:t>
            </a:r>
            <a:r>
              <a:rPr lang="ru-RU" sz="4400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.</a:t>
            </a:r>
            <a:endParaRPr lang="ru-RU" sz="4100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98884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Сказка встречает ребят  у входа в образовательное учреждение. Фойе и центральный  вход  украшены новогодними  композициями, которые  изготовили ребята совместно с родителями.  В течение всей предновогодней недели к ребятам в гости приходили сказочные герои и конечно же Дед Мороз со Снегурочкой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4338" name="Picture 2" descr="C:\Users\Директор\Desktop\100CANON\ВИДЕО КЕНОН\IMG_00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789040"/>
            <a:ext cx="460344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Директор\Desktop\100CANON\ВИДЕО КЕНОН\IMG_0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16832"/>
            <a:ext cx="4464496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Monotype Corsiva" pitchFamily="66" charset="0"/>
              </a:rPr>
              <a:t>Новогоднее окно</a:t>
            </a:r>
            <a:endParaRPr lang="ru-RU" sz="5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7" name="Picture 3" descr="C:\Users\Директор\Desktop\100CANON\ВИДЕО КЕНОН\IMG_02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150200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</a:rPr>
              <a:t>Украшение  музыкального зала</a:t>
            </a:r>
            <a:endParaRPr lang="ru-RU" sz="4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6386" name="Picture 2" descr="C:\Users\Директор\Desktop\100CANON\ВИДЕО КЕНОН\IMG_0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15648"/>
            <a:ext cx="8136904" cy="5662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</a:rPr>
              <a:t>Новогодние игрушки</a:t>
            </a:r>
            <a:endParaRPr lang="ru-RU" sz="4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7410" name="Picture 2" descr="C:\Users\Директор\Desktop\100CANON\ВИДЕО КЕНОН\IMG_01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7992888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88640"/>
            <a:ext cx="84969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Первыми, сказочных гостей,  встречали ребята из  группы «Крепыши». В гости к малышам вместе с Дедом Морозом  и Снегурочкой  пришли герои  популярного детского мультфильма «Маша и медведь». Ребята  пели новогодние песенки, играли  в веселые игры, водили хороводы. 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 завершение праздника  Дед Мороз вручил  малышам  сладкие подарки.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8640"/>
            <a:ext cx="8280920" cy="6480720"/>
          </a:xfrm>
        </p:spPr>
        <p:txBody>
          <a:bodyPr/>
          <a:lstStyle/>
          <a:p>
            <a:pPr algn="ctr">
              <a:buNone/>
            </a:pPr>
            <a:r>
              <a:rPr lang="ru-RU" b="1" u="sng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26 декабря 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сказочных гостей  встречали воспитанники  группы «Почемучки».  Ребята  вместе с родителями участвовали в сказочном представлении «Заколдованная Снегурочка».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Директор\Desktop\на сайт 111\IMG_8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64499"/>
            <a:ext cx="6768752" cy="427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411760" y="6093296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Песенка для Феи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«Прочитали все  стихи, все мы песни спели,</a:t>
            </a:r>
            <a:b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Почему же Дед Мороз спрятался за двери?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Директор\Desktop\на сайт 111\IMG_86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5576" y="1529408"/>
            <a:ext cx="7704856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Microsoft Office PowerPoint</Application>
  <PresentationFormat>Экран (4:3)</PresentationFormat>
  <Paragraphs>29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Сказка встречает ребят  у входа в образовательное учреждение. Фойе и центральный  вход  украшены новогодними  композициями, которые  изготовили ребята совместно с родителями.  В течение всей предновогодней недели к ребятам в гости приходили сказочные герои и конечно же Дед Мороз со Снегурочкой</vt:lpstr>
      <vt:lpstr>Новогоднее окно</vt:lpstr>
      <vt:lpstr>Украшение  музыкального зала</vt:lpstr>
      <vt:lpstr>Новогодние игрушки</vt:lpstr>
      <vt:lpstr>Слайд 7</vt:lpstr>
      <vt:lpstr>Слайд 8</vt:lpstr>
      <vt:lpstr>«Прочитали все  стихи, все мы песни спели, Почему же Дед Мороз спрятался за двери?</vt:lpstr>
      <vt:lpstr>«Снегурочку расколдовали, танцевать с ней вместе встали»</vt:lpstr>
      <vt:lpstr> «На опушке возле елки веселятся гномики, Дед Мороза они ждут песни дружно все поют!»  </vt:lpstr>
      <vt:lpstr>   Как гармонь возьмет Емеля, ноги сами в пляс идут, Бабка Ежка  с Дед Морозом приглашают всех встать в круг. В круг ребята все встают, хоровод большой ведут  , </vt:lpstr>
      <vt:lpstr>27 декабря волшебный праздник пришел в группу «Фантазеры»</vt:lpstr>
      <vt:lpstr>Снежинки-балеринки на праздник к нам спешат, Чтоб вместе с дед Морозом  Снегурку разыскать.</vt:lpstr>
      <vt:lpstr>А вот и ночь настала, снежинки спать легли, В лесу волшебном  тихо, и лишь блестят они!</vt:lpstr>
      <vt:lpstr>Рано утром на опушке, рядом с маленькой избушкой  гномы делают зарядку, чтобы все было в порядке! А потом идут гулять, добрые дела свершать.</vt:lpstr>
      <vt:lpstr>Вот Емеля, молодец! Дарит людям шутки, смех. Все скорее в круг вставайте, песню громко запевайте.</vt:lpstr>
      <vt:lpstr> Новый год  - волшебный праздник Чудеса и тут и там  Дед Мороз прямо из печки всем подарки раздавал!  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Директор</dc:creator>
  <cp:lastModifiedBy>Директор</cp:lastModifiedBy>
  <cp:revision>1</cp:revision>
  <dcterms:created xsi:type="dcterms:W3CDTF">2018-01-15T06:08:44Z</dcterms:created>
  <dcterms:modified xsi:type="dcterms:W3CDTF">2018-01-15T11:54:54Z</dcterms:modified>
</cp:coreProperties>
</file>