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62"/>
  </p:notesMasterIdLst>
  <p:sldIdLst>
    <p:sldId id="256" r:id="rId2"/>
    <p:sldId id="257" r:id="rId3"/>
    <p:sldId id="260" r:id="rId4"/>
    <p:sldId id="261" r:id="rId5"/>
    <p:sldId id="262" r:id="rId6"/>
    <p:sldId id="258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3" r:id="rId17"/>
    <p:sldId id="272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4" r:id="rId28"/>
    <p:sldId id="283" r:id="rId29"/>
    <p:sldId id="285" r:id="rId30"/>
    <p:sldId id="286" r:id="rId31"/>
    <p:sldId id="294" r:id="rId32"/>
    <p:sldId id="287" r:id="rId33"/>
    <p:sldId id="289" r:id="rId34"/>
    <p:sldId id="288" r:id="rId35"/>
    <p:sldId id="290" r:id="rId36"/>
    <p:sldId id="292" r:id="rId37"/>
    <p:sldId id="291" r:id="rId38"/>
    <p:sldId id="293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1" r:id="rId55"/>
    <p:sldId id="312" r:id="rId56"/>
    <p:sldId id="313" r:id="rId57"/>
    <p:sldId id="314" r:id="rId58"/>
    <p:sldId id="315" r:id="rId59"/>
    <p:sldId id="316" r:id="rId60"/>
    <p:sldId id="317" r:id="rId6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B7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05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3E31A09-AE93-4874-A4C7-EF6308AA5732}" type="datetimeFigureOut">
              <a:rPr lang="ru-RU"/>
              <a:pPr>
                <a:defRPr/>
              </a:pPr>
              <a:t>26.10.2017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7F07E1C-F471-43BE-A769-108F3B320E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6491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6D1431D-034D-46D6-92DF-2C02F284BF59}" type="datetimeFigureOut">
              <a:rPr lang="ru-RU" smtClean="0"/>
              <a:pPr>
                <a:defRPr/>
              </a:pPr>
              <a:t>26.10.2017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47FE77-64EC-4846-B754-BEBA1D9B573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50739B4-2B99-4596-B25E-3CD9039C0B99}" type="datetimeFigureOut">
              <a:rPr lang="ru-RU" smtClean="0"/>
              <a:pPr>
                <a:defRPr/>
              </a:pPr>
              <a:t>26.10.2017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C59C79-548A-4D61-A9EA-6532C2AB25A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27B702-A702-441A-AC04-4C52D7CA6522}" type="datetimeFigureOut">
              <a:rPr lang="ru-RU" smtClean="0"/>
              <a:pPr>
                <a:defRPr/>
              </a:pPr>
              <a:t>26.10.2017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FF020B-B007-4246-A61A-BC4C52DA01E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A9C027E-956F-4FA7-9E9D-50193C27BA5A}" type="datetimeFigureOut">
              <a:rPr lang="ru-RU" smtClean="0"/>
              <a:pPr>
                <a:defRPr/>
              </a:pPr>
              <a:t>26.10.2017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D493B6-A073-4CA7-99E6-17EC3BFA85B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21B3D8C-5FA6-476E-B105-B61E59C7AD4B}" type="datetimeFigureOut">
              <a:rPr lang="ru-RU" smtClean="0"/>
              <a:pPr>
                <a:defRPr/>
              </a:pPr>
              <a:t>26.10.2017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D47286-14A8-48ED-952A-DDB9343244C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AE4A6EA-0440-4C48-9415-18B7D53B41C7}" type="datetimeFigureOut">
              <a:rPr lang="ru-RU" smtClean="0"/>
              <a:pPr>
                <a:defRPr/>
              </a:pPr>
              <a:t>26.10.2017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111CC7-45E1-41E5-893B-BCE13A454E7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41D2D4-1AE5-4D53-A015-DDE4EC44CF6D}" type="datetimeFigureOut">
              <a:rPr lang="ru-RU" smtClean="0"/>
              <a:pPr>
                <a:defRPr/>
              </a:pPr>
              <a:t>26.10.2017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B93B21-7146-43C3-B705-974A874D2A6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46E014-915F-4908-A570-12946655C478}" type="datetimeFigureOut">
              <a:rPr lang="ru-RU" smtClean="0"/>
              <a:pPr>
                <a:defRPr/>
              </a:pPr>
              <a:t>26.10.2017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06244A-2359-45CA-9E1E-9787ADEB83B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620911-5FA2-424F-8E25-64C86191AC17}" type="datetimeFigureOut">
              <a:rPr lang="ru-RU" smtClean="0"/>
              <a:pPr>
                <a:defRPr/>
              </a:pPr>
              <a:t>26.10.2017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389B6A-B5B2-4FC9-AAAC-64AEB25ADD6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64AB21-4DE3-4E5F-A4C6-84B29FE027A6}" type="datetimeFigureOut">
              <a:rPr lang="ru-RU" smtClean="0"/>
              <a:pPr>
                <a:defRPr/>
              </a:pPr>
              <a:t>26.10.2017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A94666-8298-4A11-815B-98E1E356AB1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19AD36-78ED-4FE9-B3E6-106CB1CA2410}" type="datetimeFigureOut">
              <a:rPr lang="ru-RU" smtClean="0"/>
              <a:pPr>
                <a:defRPr/>
              </a:pPr>
              <a:t>26.10.2017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80D6A8-7888-4180-8339-78D1C565204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9A855A1B-4A4A-43B1-89F2-5D9B95BF91D5}" type="datetimeFigureOut">
              <a:rPr lang="ru-RU" smtClean="0"/>
              <a:pPr>
                <a:defRPr/>
              </a:pPr>
              <a:t>26.10.2017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2CE9F88A-139B-4418-87AD-49ED88742EB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slide" Target="slide15.xml"/><Relationship Id="rId18" Type="http://schemas.openxmlformats.org/officeDocument/2006/relationships/slide" Target="slide20.xml"/><Relationship Id="rId26" Type="http://schemas.openxmlformats.org/officeDocument/2006/relationships/slide" Target="slide28.xml"/><Relationship Id="rId3" Type="http://schemas.openxmlformats.org/officeDocument/2006/relationships/slide" Target="slide5.xml"/><Relationship Id="rId21" Type="http://schemas.openxmlformats.org/officeDocument/2006/relationships/slide" Target="slide23.xml"/><Relationship Id="rId7" Type="http://schemas.openxmlformats.org/officeDocument/2006/relationships/slide" Target="slide9.xml"/><Relationship Id="rId12" Type="http://schemas.openxmlformats.org/officeDocument/2006/relationships/slide" Target="slide14.xml"/><Relationship Id="rId17" Type="http://schemas.openxmlformats.org/officeDocument/2006/relationships/slide" Target="slide19.xml"/><Relationship Id="rId25" Type="http://schemas.openxmlformats.org/officeDocument/2006/relationships/slide" Target="slide27.xml"/><Relationship Id="rId2" Type="http://schemas.openxmlformats.org/officeDocument/2006/relationships/image" Target="../media/image2.jpeg"/><Relationship Id="rId16" Type="http://schemas.openxmlformats.org/officeDocument/2006/relationships/slide" Target="slide18.xml"/><Relationship Id="rId20" Type="http://schemas.openxmlformats.org/officeDocument/2006/relationships/slide" Target="slide2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8.xml"/><Relationship Id="rId11" Type="http://schemas.openxmlformats.org/officeDocument/2006/relationships/slide" Target="slide13.xml"/><Relationship Id="rId24" Type="http://schemas.openxmlformats.org/officeDocument/2006/relationships/slide" Target="slide26.xml"/><Relationship Id="rId5" Type="http://schemas.openxmlformats.org/officeDocument/2006/relationships/slide" Target="slide7.xml"/><Relationship Id="rId15" Type="http://schemas.openxmlformats.org/officeDocument/2006/relationships/slide" Target="slide17.xml"/><Relationship Id="rId23" Type="http://schemas.openxmlformats.org/officeDocument/2006/relationships/slide" Target="slide25.xml"/><Relationship Id="rId28" Type="http://schemas.openxmlformats.org/officeDocument/2006/relationships/slide" Target="slide3.xml"/><Relationship Id="rId10" Type="http://schemas.openxmlformats.org/officeDocument/2006/relationships/slide" Target="slide12.xml"/><Relationship Id="rId19" Type="http://schemas.openxmlformats.org/officeDocument/2006/relationships/slide" Target="slide21.xml"/><Relationship Id="rId4" Type="http://schemas.openxmlformats.org/officeDocument/2006/relationships/slide" Target="slide6.xml"/><Relationship Id="rId9" Type="http://schemas.openxmlformats.org/officeDocument/2006/relationships/slide" Target="slide11.xml"/><Relationship Id="rId14" Type="http://schemas.openxmlformats.org/officeDocument/2006/relationships/slide" Target="slide16.xml"/><Relationship Id="rId22" Type="http://schemas.openxmlformats.org/officeDocument/2006/relationships/slide" Target="slide24.xml"/><Relationship Id="rId27" Type="http://schemas.openxmlformats.org/officeDocument/2006/relationships/slide" Target="slide2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35.xml"/><Relationship Id="rId13" Type="http://schemas.openxmlformats.org/officeDocument/2006/relationships/slide" Target="slide40.xml"/><Relationship Id="rId18" Type="http://schemas.openxmlformats.org/officeDocument/2006/relationships/slide" Target="slide45.xml"/><Relationship Id="rId26" Type="http://schemas.openxmlformats.org/officeDocument/2006/relationships/slide" Target="slide53.xml"/><Relationship Id="rId3" Type="http://schemas.openxmlformats.org/officeDocument/2006/relationships/slide" Target="slide30.xml"/><Relationship Id="rId21" Type="http://schemas.openxmlformats.org/officeDocument/2006/relationships/slide" Target="slide48.xml"/><Relationship Id="rId7" Type="http://schemas.openxmlformats.org/officeDocument/2006/relationships/slide" Target="slide34.xml"/><Relationship Id="rId12" Type="http://schemas.openxmlformats.org/officeDocument/2006/relationships/slide" Target="slide39.xml"/><Relationship Id="rId17" Type="http://schemas.openxmlformats.org/officeDocument/2006/relationships/slide" Target="slide44.xml"/><Relationship Id="rId25" Type="http://schemas.openxmlformats.org/officeDocument/2006/relationships/slide" Target="slide52.xml"/><Relationship Id="rId2" Type="http://schemas.openxmlformats.org/officeDocument/2006/relationships/image" Target="../media/image2.jpeg"/><Relationship Id="rId16" Type="http://schemas.openxmlformats.org/officeDocument/2006/relationships/slide" Target="slide43.xml"/><Relationship Id="rId20" Type="http://schemas.openxmlformats.org/officeDocument/2006/relationships/slide" Target="slide47.xml"/><Relationship Id="rId1" Type="http://schemas.openxmlformats.org/officeDocument/2006/relationships/slideLayout" Target="../slideLayouts/slideLayout7.xml"/><Relationship Id="rId6" Type="http://schemas.openxmlformats.org/officeDocument/2006/relationships/slide" Target="slide33.xml"/><Relationship Id="rId11" Type="http://schemas.openxmlformats.org/officeDocument/2006/relationships/slide" Target="slide38.xml"/><Relationship Id="rId24" Type="http://schemas.openxmlformats.org/officeDocument/2006/relationships/slide" Target="slide51.xml"/><Relationship Id="rId5" Type="http://schemas.openxmlformats.org/officeDocument/2006/relationships/slide" Target="slide32.xml"/><Relationship Id="rId15" Type="http://schemas.openxmlformats.org/officeDocument/2006/relationships/slide" Target="slide42.xml"/><Relationship Id="rId23" Type="http://schemas.openxmlformats.org/officeDocument/2006/relationships/slide" Target="slide50.xml"/><Relationship Id="rId28" Type="http://schemas.openxmlformats.org/officeDocument/2006/relationships/slide" Target="slide4.xml"/><Relationship Id="rId10" Type="http://schemas.openxmlformats.org/officeDocument/2006/relationships/slide" Target="slide37.xml"/><Relationship Id="rId19" Type="http://schemas.openxmlformats.org/officeDocument/2006/relationships/slide" Target="slide46.xml"/><Relationship Id="rId4" Type="http://schemas.openxmlformats.org/officeDocument/2006/relationships/slide" Target="slide31.xml"/><Relationship Id="rId9" Type="http://schemas.openxmlformats.org/officeDocument/2006/relationships/slide" Target="slide36.xml"/><Relationship Id="rId14" Type="http://schemas.openxmlformats.org/officeDocument/2006/relationships/slide" Target="slide41.xml"/><Relationship Id="rId22" Type="http://schemas.openxmlformats.org/officeDocument/2006/relationships/slide" Target="slide49.xml"/><Relationship Id="rId27" Type="http://schemas.openxmlformats.org/officeDocument/2006/relationships/slide" Target="slide5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60.xml"/><Relationship Id="rId3" Type="http://schemas.openxmlformats.org/officeDocument/2006/relationships/slide" Target="slide55.xml"/><Relationship Id="rId7" Type="http://schemas.openxmlformats.org/officeDocument/2006/relationships/slide" Target="slide59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58.xml"/><Relationship Id="rId5" Type="http://schemas.openxmlformats.org/officeDocument/2006/relationships/slide" Target="slide57.xml"/><Relationship Id="rId4" Type="http://schemas.openxmlformats.org/officeDocument/2006/relationships/slide" Target="slide5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mtClean="0"/>
          </a:p>
        </p:txBody>
      </p:sp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pic>
        <p:nvPicPr>
          <p:cNvPr id="1026" name="Picture 2" descr="C:\Documents and Settings\1\Мои документы\ТА\clocks_011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-71462"/>
            <a:ext cx="9144000" cy="7315200"/>
          </a:xfrm>
          <a:prstGeom prst="rect">
            <a:avLst/>
          </a:prstGeom>
          <a:noFill/>
        </p:spPr>
      </p:pic>
      <p:grpSp>
        <p:nvGrpSpPr>
          <p:cNvPr id="2" name="Группа 17"/>
          <p:cNvGrpSpPr>
            <a:grpSpLocks/>
          </p:cNvGrpSpPr>
          <p:nvPr/>
        </p:nvGrpSpPr>
        <p:grpSpPr bwMode="auto">
          <a:xfrm>
            <a:off x="2857500" y="642938"/>
            <a:ext cx="3573463" cy="4572000"/>
            <a:chOff x="2857488" y="642918"/>
            <a:chExt cx="3573715" cy="4572032"/>
          </a:xfrm>
        </p:grpSpPr>
        <p:grpSp>
          <p:nvGrpSpPr>
            <p:cNvPr id="3081" name="Группа 16"/>
            <p:cNvGrpSpPr>
              <a:grpSpLocks/>
            </p:cNvGrpSpPr>
            <p:nvPr/>
          </p:nvGrpSpPr>
          <p:grpSpPr bwMode="auto">
            <a:xfrm>
              <a:off x="2857488" y="1641235"/>
              <a:ext cx="3573715" cy="3573715"/>
              <a:chOff x="2857488" y="1643051"/>
              <a:chExt cx="3573715" cy="3573715"/>
            </a:xfrm>
          </p:grpSpPr>
          <p:sp>
            <p:nvSpPr>
              <p:cNvPr id="5" name="Овал 4"/>
              <p:cNvSpPr/>
              <p:nvPr/>
            </p:nvSpPr>
            <p:spPr>
              <a:xfrm>
                <a:off x="2857488" y="1714489"/>
                <a:ext cx="3500462" cy="3500462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3">
                      <a:lumMod val="50000"/>
                    </a:schemeClr>
                  </a:gs>
                  <a:gs pos="48000">
                    <a:schemeClr val="accent3">
                      <a:lumMod val="75000"/>
                      <a:alpha val="90000"/>
                    </a:schemeClr>
                  </a:gs>
                  <a:gs pos="73000">
                    <a:schemeClr val="tx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6" name="Дуга 5"/>
              <p:cNvSpPr/>
              <p:nvPr/>
            </p:nvSpPr>
            <p:spPr>
              <a:xfrm>
                <a:off x="3629067" y="1714717"/>
                <a:ext cx="1800352" cy="3502049"/>
              </a:xfrm>
              <a:prstGeom prst="arc">
                <a:avLst>
                  <a:gd name="adj1" fmla="val 5502553"/>
                  <a:gd name="adj2" fmla="val 16170917"/>
                </a:avLst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7" name="Дуга 6"/>
              <p:cNvSpPr/>
              <p:nvPr/>
            </p:nvSpPr>
            <p:spPr>
              <a:xfrm flipH="1">
                <a:off x="4000569" y="1714717"/>
                <a:ext cx="1643179" cy="3502049"/>
              </a:xfrm>
              <a:prstGeom prst="arc">
                <a:avLst>
                  <a:gd name="adj1" fmla="val 5502553"/>
                  <a:gd name="adj2" fmla="val 16170917"/>
                </a:avLst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8" name="Дуга 7"/>
              <p:cNvSpPr/>
              <p:nvPr/>
            </p:nvSpPr>
            <p:spPr>
              <a:xfrm flipH="1">
                <a:off x="4286339" y="1857593"/>
                <a:ext cx="1928949" cy="3214709"/>
              </a:xfrm>
              <a:prstGeom prst="arc">
                <a:avLst>
                  <a:gd name="adj1" fmla="val 7099357"/>
                  <a:gd name="adj2" fmla="val 15084136"/>
                </a:avLst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9" name="Дуга 8"/>
              <p:cNvSpPr/>
              <p:nvPr/>
            </p:nvSpPr>
            <p:spPr>
              <a:xfrm>
                <a:off x="3000373" y="1929030"/>
                <a:ext cx="1786064" cy="3214710"/>
              </a:xfrm>
              <a:prstGeom prst="arc">
                <a:avLst>
                  <a:gd name="adj1" fmla="val 7099357"/>
                  <a:gd name="adj2" fmla="val 15401728"/>
                </a:avLst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1" name="Дуга 10"/>
              <p:cNvSpPr/>
              <p:nvPr/>
            </p:nvSpPr>
            <p:spPr>
              <a:xfrm rot="16200000">
                <a:off x="3529911" y="1956700"/>
                <a:ext cx="2157427" cy="3502272"/>
              </a:xfrm>
              <a:prstGeom prst="arc">
                <a:avLst>
                  <a:gd name="adj1" fmla="val 5502553"/>
                  <a:gd name="adj2" fmla="val 16170917"/>
                </a:avLst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2" name="Дуга 11"/>
              <p:cNvSpPr/>
              <p:nvPr/>
            </p:nvSpPr>
            <p:spPr>
              <a:xfrm rot="16200000">
                <a:off x="3709304" y="2434541"/>
                <a:ext cx="1941527" cy="3502272"/>
              </a:xfrm>
              <a:prstGeom prst="arc">
                <a:avLst>
                  <a:gd name="adj1" fmla="val 9161105"/>
                  <a:gd name="adj2" fmla="val 13455196"/>
                </a:avLst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3" name="Дуга 12"/>
              <p:cNvSpPr/>
              <p:nvPr/>
            </p:nvSpPr>
            <p:spPr>
              <a:xfrm rot="16200000">
                <a:off x="4037120" y="1463778"/>
                <a:ext cx="1143008" cy="3502272"/>
              </a:xfrm>
              <a:prstGeom prst="arc">
                <a:avLst>
                  <a:gd name="adj1" fmla="val 5502553"/>
                  <a:gd name="adj2" fmla="val 16170917"/>
                </a:avLst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4" name="Дуга 13"/>
              <p:cNvSpPr/>
              <p:nvPr/>
            </p:nvSpPr>
            <p:spPr>
              <a:xfrm rot="16200000">
                <a:off x="4037120" y="463646"/>
                <a:ext cx="1143008" cy="3502272"/>
              </a:xfrm>
              <a:prstGeom prst="arc">
                <a:avLst>
                  <a:gd name="adj1" fmla="val 6055329"/>
                  <a:gd name="adj2" fmla="val 15507949"/>
                </a:avLst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sp>
          <p:nvSpPr>
            <p:cNvPr id="15" name="Дуга 14"/>
            <p:cNvSpPr/>
            <p:nvPr/>
          </p:nvSpPr>
          <p:spPr>
            <a:xfrm rot="16200000">
              <a:off x="4001407" y="-429558"/>
              <a:ext cx="1357321" cy="3502272"/>
            </a:xfrm>
            <a:prstGeom prst="arc">
              <a:avLst>
                <a:gd name="adj1" fmla="val 7818595"/>
                <a:gd name="adj2" fmla="val 14278244"/>
              </a:avLst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3078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900">
                <a:solidFill>
                  <a:srgbClr val="000000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JEOPARDY</a:t>
            </a:r>
            <a:endParaRPr lang="en-US" altLang="ru-RU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-33681" y="462755"/>
            <a:ext cx="91440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4800" b="1" dirty="0" smtClean="0">
                <a:solidFill>
                  <a:schemeClr val="bg1"/>
                </a:solidFill>
                <a:latin typeface="Bradley Hand ITC" pitchFamily="66" charset="0"/>
              </a:rPr>
              <a:t>Great Britain</a:t>
            </a:r>
            <a:r>
              <a:rPr lang="ru-RU" altLang="ru-RU" sz="4800" b="1" dirty="0" smtClean="0">
                <a:solidFill>
                  <a:schemeClr val="bg1"/>
                </a:solidFill>
                <a:latin typeface="Bradley Hand ITC" pitchFamily="66" charset="0"/>
              </a:rPr>
              <a:t>!</a:t>
            </a:r>
            <a:endParaRPr lang="ru-RU" altLang="ru-RU" sz="4800" b="1" dirty="0">
              <a:solidFill>
                <a:schemeClr val="bg1"/>
              </a:solidFill>
              <a:latin typeface="Calibri" pitchFamily="34" charset="0"/>
            </a:endParaRPr>
          </a:p>
          <a:p>
            <a:pPr eaLnBrk="1" hangingPunct="1"/>
            <a:endParaRPr lang="ru-RU" altLang="ru-RU" dirty="0">
              <a:latin typeface="Calibri" pitchFamily="34" charset="0"/>
            </a:endParaRPr>
          </a:p>
        </p:txBody>
      </p:sp>
      <p:sp>
        <p:nvSpPr>
          <p:cNvPr id="22" name="Прямоугольник 21">
            <a:hlinkClick r:id="rId3" action="ppaction://hlinksldjump"/>
          </p:cNvPr>
          <p:cNvSpPr/>
          <p:nvPr/>
        </p:nvSpPr>
        <p:spPr>
          <a:xfrm>
            <a:off x="6357938" y="5715000"/>
            <a:ext cx="2428875" cy="857250"/>
          </a:xfrm>
          <a:prstGeom prst="rect">
            <a:avLst/>
          </a:prstGeom>
          <a:solidFill>
            <a:schemeClr val="accent3">
              <a:lumMod val="75000"/>
              <a:alpha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Arial Black" pitchFamily="34" charset="0"/>
              </a:rPr>
              <a:t>Start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5141912"/>
            <a:ext cx="3353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Учитель: Васильева О.Д</a:t>
            </a:r>
            <a:r>
              <a:rPr lang="ru-RU" smtClean="0"/>
              <a:t>. </a:t>
            </a:r>
          </a:p>
          <a:p>
            <a:r>
              <a:rPr lang="ru-RU" smtClean="0"/>
              <a:t>10-11 класс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DBB733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uild="allAtOnce"/>
      <p:bldP spid="2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2928934"/>
            <a:ext cx="8001056" cy="1323439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</a:schemeClr>
              </a:gs>
              <a:gs pos="48000">
                <a:schemeClr val="accent3">
                  <a:lumMod val="40000"/>
                  <a:lumOff val="60000"/>
                  <a:alpha val="80000"/>
                </a:schemeClr>
              </a:gs>
              <a:gs pos="73000">
                <a:schemeClr val="accent3">
                  <a:lumMod val="75000"/>
                </a:schemeClr>
              </a:gs>
              <a:gs pos="100000">
                <a:schemeClr val="accent3">
                  <a:lumMod val="60000"/>
                  <a:lumOff val="40000"/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What is the most popular English holiday?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43188" y="857250"/>
            <a:ext cx="4611687" cy="12001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Customs and traditions</a:t>
            </a:r>
            <a:endParaRPr lang="ru-RU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100</a:t>
            </a:r>
            <a:endParaRPr lang="ru-RU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+mn-cs"/>
            </a:endParaRPr>
          </a:p>
        </p:txBody>
      </p:sp>
      <p:grpSp>
        <p:nvGrpSpPr>
          <p:cNvPr id="4" name="Группа 4"/>
          <p:cNvGrpSpPr>
            <a:grpSpLocks/>
          </p:cNvGrpSpPr>
          <p:nvPr/>
        </p:nvGrpSpPr>
        <p:grpSpPr bwMode="auto">
          <a:xfrm rot="-1800000">
            <a:off x="-801688" y="-257175"/>
            <a:ext cx="3429001" cy="1714500"/>
            <a:chOff x="142908" y="642918"/>
            <a:chExt cx="9144000" cy="4572032"/>
          </a:xfrm>
        </p:grpSpPr>
        <p:grpSp>
          <p:nvGrpSpPr>
            <p:cNvPr id="12296" name="Группа 5"/>
            <p:cNvGrpSpPr>
              <a:grpSpLocks/>
            </p:cNvGrpSpPr>
            <p:nvPr/>
          </p:nvGrpSpPr>
          <p:grpSpPr bwMode="auto">
            <a:xfrm>
              <a:off x="2857488" y="642918"/>
              <a:ext cx="3573715" cy="4572032"/>
              <a:chOff x="2857488" y="642918"/>
              <a:chExt cx="3573715" cy="4572032"/>
            </a:xfrm>
          </p:grpSpPr>
          <p:grpSp>
            <p:nvGrpSpPr>
              <p:cNvPr id="12298" name="Группа 16"/>
              <p:cNvGrpSpPr>
                <a:grpSpLocks/>
              </p:cNvGrpSpPr>
              <p:nvPr/>
            </p:nvGrpSpPr>
            <p:grpSpPr bwMode="auto">
              <a:xfrm>
                <a:off x="2857488" y="1641235"/>
                <a:ext cx="3573715" cy="3573715"/>
                <a:chOff x="2857488" y="1643051"/>
                <a:chExt cx="3573715" cy="3573715"/>
              </a:xfrm>
            </p:grpSpPr>
            <p:sp>
              <p:nvSpPr>
                <p:cNvPr id="10" name="Овал 4"/>
                <p:cNvSpPr/>
                <p:nvPr/>
              </p:nvSpPr>
              <p:spPr>
                <a:xfrm>
                  <a:off x="2857488" y="1714489"/>
                  <a:ext cx="3500462" cy="3500462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3">
                        <a:lumMod val="50000"/>
                      </a:schemeClr>
                    </a:gs>
                    <a:gs pos="48000">
                      <a:schemeClr val="accent3">
                        <a:lumMod val="75000"/>
                        <a:alpha val="90000"/>
                      </a:schemeClr>
                    </a:gs>
                    <a:gs pos="73000">
                      <a:schemeClr val="tx2">
                        <a:lumMod val="40000"/>
                        <a:lumOff val="60000"/>
                      </a:schemeClr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1" name="Дуга 10"/>
                <p:cNvSpPr/>
                <p:nvPr/>
              </p:nvSpPr>
              <p:spPr>
                <a:xfrm>
                  <a:off x="3627444" y="1689824"/>
                  <a:ext cx="1799167" cy="3496757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2" name="Дуга 11"/>
                <p:cNvSpPr/>
                <p:nvPr/>
              </p:nvSpPr>
              <p:spPr>
                <a:xfrm flipH="1">
                  <a:off x="3995865" y="1691115"/>
                  <a:ext cx="1642532" cy="3496757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3" name="Дуга 12"/>
                <p:cNvSpPr/>
                <p:nvPr/>
              </p:nvSpPr>
              <p:spPr>
                <a:xfrm flipH="1">
                  <a:off x="4284339" y="1839066"/>
                  <a:ext cx="1926164" cy="3208889"/>
                </a:xfrm>
                <a:prstGeom prst="arc">
                  <a:avLst>
                    <a:gd name="adj1" fmla="val 7099357"/>
                    <a:gd name="adj2" fmla="val 15084136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4" name="Дуга 13"/>
                <p:cNvSpPr/>
                <p:nvPr/>
              </p:nvSpPr>
              <p:spPr>
                <a:xfrm>
                  <a:off x="2995738" y="1905972"/>
                  <a:ext cx="1786466" cy="3217355"/>
                </a:xfrm>
                <a:prstGeom prst="arc">
                  <a:avLst>
                    <a:gd name="adj1" fmla="val 7099357"/>
                    <a:gd name="adj2" fmla="val 15401728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5" name="Дуга 14"/>
                <p:cNvSpPr/>
                <p:nvPr/>
              </p:nvSpPr>
              <p:spPr>
                <a:xfrm rot="16200000">
                  <a:off x="3530439" y="1937235"/>
                  <a:ext cx="2154780" cy="3500963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6" name="Дуга 15"/>
                <p:cNvSpPr/>
                <p:nvPr/>
              </p:nvSpPr>
              <p:spPr>
                <a:xfrm rot="16200000">
                  <a:off x="3707696" y="2409862"/>
                  <a:ext cx="1938880" cy="3500963"/>
                </a:xfrm>
                <a:prstGeom prst="arc">
                  <a:avLst>
                    <a:gd name="adj1" fmla="val 9161105"/>
                    <a:gd name="adj2" fmla="val 13455196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7" name="Дуга 16"/>
                <p:cNvSpPr/>
                <p:nvPr/>
              </p:nvSpPr>
              <p:spPr>
                <a:xfrm rot="16200000">
                  <a:off x="4031196" y="1438116"/>
                  <a:ext cx="1143008" cy="3500963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8" name="Дуга 17"/>
                <p:cNvSpPr/>
                <p:nvPr/>
              </p:nvSpPr>
              <p:spPr>
                <a:xfrm rot="16200000">
                  <a:off x="4035115" y="448624"/>
                  <a:ext cx="1138776" cy="3492496"/>
                </a:xfrm>
                <a:prstGeom prst="arc">
                  <a:avLst>
                    <a:gd name="adj1" fmla="val 6055329"/>
                    <a:gd name="adj2" fmla="val 15507949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</p:grpSp>
          <p:sp>
            <p:nvSpPr>
              <p:cNvPr id="9" name="Дуга 4"/>
              <p:cNvSpPr/>
              <p:nvPr/>
            </p:nvSpPr>
            <p:spPr>
              <a:xfrm rot="16200000">
                <a:off x="3993875" y="-449232"/>
                <a:ext cx="1358911" cy="3496734"/>
              </a:xfrm>
              <a:prstGeom prst="arc">
                <a:avLst>
                  <a:gd name="adj1" fmla="val 7818595"/>
                  <a:gd name="adj2" fmla="val 14278244"/>
                </a:avLst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sp>
          <p:nvSpPr>
            <p:cNvPr id="12297" name="TextBox 6"/>
            <p:cNvSpPr txBox="1">
              <a:spLocks noChangeArrowheads="1"/>
            </p:cNvSpPr>
            <p:nvPr/>
          </p:nvSpPr>
          <p:spPr bwMode="auto">
            <a:xfrm>
              <a:off x="142908" y="3143247"/>
              <a:ext cx="9144000" cy="1969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ru-RU" sz="2400" b="1">
                  <a:solidFill>
                    <a:schemeClr val="bg1"/>
                  </a:solidFill>
                  <a:latin typeface="Bradley Hand ITC" pitchFamily="66" charset="0"/>
                </a:rPr>
                <a:t>JEOPARDY</a:t>
              </a:r>
              <a:r>
                <a:rPr lang="ru-RU" altLang="ru-RU" sz="2400" b="1">
                  <a:solidFill>
                    <a:schemeClr val="bg1"/>
                  </a:solidFill>
                  <a:latin typeface="Bradley Hand ITC" pitchFamily="66" charset="0"/>
                </a:rPr>
                <a:t>!</a:t>
              </a:r>
              <a:endParaRPr lang="ru-RU" altLang="ru-RU" sz="2400" b="1">
                <a:solidFill>
                  <a:schemeClr val="bg1"/>
                </a:solidFill>
                <a:latin typeface="Calibri" pitchFamily="34" charset="0"/>
              </a:endParaRPr>
            </a:p>
            <a:p>
              <a:pPr eaLnBrk="1" hangingPunct="1"/>
              <a:endParaRPr lang="ru-RU" altLang="ru-RU">
                <a:latin typeface="Calibri" pitchFamily="34" charset="0"/>
              </a:endParaRPr>
            </a:p>
          </p:txBody>
        </p:sp>
      </p:grpSp>
      <p:sp>
        <p:nvSpPr>
          <p:cNvPr id="19" name="Стрелка вправо 18">
            <a:hlinkClick r:id="rId2" action="ppaction://hlinksldjump"/>
          </p:cNvPr>
          <p:cNvSpPr/>
          <p:nvPr/>
        </p:nvSpPr>
        <p:spPr>
          <a:xfrm flipH="1">
            <a:off x="642938" y="5643563"/>
            <a:ext cx="1143000" cy="928687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Back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2928934"/>
            <a:ext cx="8001056" cy="1323439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</a:schemeClr>
              </a:gs>
              <a:gs pos="48000">
                <a:schemeClr val="accent3">
                  <a:lumMod val="40000"/>
                  <a:lumOff val="60000"/>
                  <a:alpha val="80000"/>
                </a:schemeClr>
              </a:gs>
              <a:gs pos="73000">
                <a:schemeClr val="accent3">
                  <a:lumMod val="75000"/>
                </a:schemeClr>
              </a:gs>
              <a:gs pos="100000">
                <a:schemeClr val="accent3">
                  <a:lumMod val="60000"/>
                  <a:lumOff val="40000"/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What do people celebrate on the 14th of February?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43188" y="857250"/>
            <a:ext cx="4611687" cy="12001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Customs and traditions</a:t>
            </a:r>
            <a:endParaRPr lang="ru-RU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200</a:t>
            </a:r>
            <a:endParaRPr lang="ru-RU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+mn-cs"/>
            </a:endParaRPr>
          </a:p>
        </p:txBody>
      </p:sp>
      <p:grpSp>
        <p:nvGrpSpPr>
          <p:cNvPr id="4" name="Группа 4"/>
          <p:cNvGrpSpPr>
            <a:grpSpLocks/>
          </p:cNvGrpSpPr>
          <p:nvPr/>
        </p:nvGrpSpPr>
        <p:grpSpPr bwMode="auto">
          <a:xfrm rot="-1800000">
            <a:off x="-801688" y="-257175"/>
            <a:ext cx="3429001" cy="1714500"/>
            <a:chOff x="142908" y="642918"/>
            <a:chExt cx="9144000" cy="4572032"/>
          </a:xfrm>
        </p:grpSpPr>
        <p:grpSp>
          <p:nvGrpSpPr>
            <p:cNvPr id="13320" name="Группа 5"/>
            <p:cNvGrpSpPr>
              <a:grpSpLocks/>
            </p:cNvGrpSpPr>
            <p:nvPr/>
          </p:nvGrpSpPr>
          <p:grpSpPr bwMode="auto">
            <a:xfrm>
              <a:off x="2857488" y="642918"/>
              <a:ext cx="3573715" cy="4572032"/>
              <a:chOff x="2857488" y="642918"/>
              <a:chExt cx="3573715" cy="4572032"/>
            </a:xfrm>
          </p:grpSpPr>
          <p:grpSp>
            <p:nvGrpSpPr>
              <p:cNvPr id="13322" name="Группа 16"/>
              <p:cNvGrpSpPr>
                <a:grpSpLocks/>
              </p:cNvGrpSpPr>
              <p:nvPr/>
            </p:nvGrpSpPr>
            <p:grpSpPr bwMode="auto">
              <a:xfrm>
                <a:off x="2857488" y="1641235"/>
                <a:ext cx="3573715" cy="3573715"/>
                <a:chOff x="2857488" y="1643051"/>
                <a:chExt cx="3573715" cy="3573715"/>
              </a:xfrm>
            </p:grpSpPr>
            <p:sp>
              <p:nvSpPr>
                <p:cNvPr id="10" name="Овал 4"/>
                <p:cNvSpPr/>
                <p:nvPr/>
              </p:nvSpPr>
              <p:spPr>
                <a:xfrm>
                  <a:off x="2857488" y="1714489"/>
                  <a:ext cx="3500462" cy="3500462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3">
                        <a:lumMod val="50000"/>
                      </a:schemeClr>
                    </a:gs>
                    <a:gs pos="48000">
                      <a:schemeClr val="accent3">
                        <a:lumMod val="75000"/>
                        <a:alpha val="90000"/>
                      </a:schemeClr>
                    </a:gs>
                    <a:gs pos="73000">
                      <a:schemeClr val="tx2">
                        <a:lumMod val="40000"/>
                        <a:lumOff val="60000"/>
                      </a:schemeClr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1" name="Дуга 10"/>
                <p:cNvSpPr/>
                <p:nvPr/>
              </p:nvSpPr>
              <p:spPr>
                <a:xfrm>
                  <a:off x="3627444" y="1689824"/>
                  <a:ext cx="1799167" cy="3496757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2" name="Дуга 11"/>
                <p:cNvSpPr/>
                <p:nvPr/>
              </p:nvSpPr>
              <p:spPr>
                <a:xfrm flipH="1">
                  <a:off x="3995865" y="1691115"/>
                  <a:ext cx="1642532" cy="3496757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3" name="Дуга 12"/>
                <p:cNvSpPr/>
                <p:nvPr/>
              </p:nvSpPr>
              <p:spPr>
                <a:xfrm flipH="1">
                  <a:off x="4284339" y="1839066"/>
                  <a:ext cx="1926164" cy="3208889"/>
                </a:xfrm>
                <a:prstGeom prst="arc">
                  <a:avLst>
                    <a:gd name="adj1" fmla="val 7099357"/>
                    <a:gd name="adj2" fmla="val 15084136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4" name="Дуга 13"/>
                <p:cNvSpPr/>
                <p:nvPr/>
              </p:nvSpPr>
              <p:spPr>
                <a:xfrm>
                  <a:off x="2995738" y="1905972"/>
                  <a:ext cx="1786466" cy="3217355"/>
                </a:xfrm>
                <a:prstGeom prst="arc">
                  <a:avLst>
                    <a:gd name="adj1" fmla="val 7099357"/>
                    <a:gd name="adj2" fmla="val 15401728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5" name="Дуга 14"/>
                <p:cNvSpPr/>
                <p:nvPr/>
              </p:nvSpPr>
              <p:spPr>
                <a:xfrm rot="16200000">
                  <a:off x="3530439" y="1937235"/>
                  <a:ext cx="2154780" cy="3500963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6" name="Дуга 15"/>
                <p:cNvSpPr/>
                <p:nvPr/>
              </p:nvSpPr>
              <p:spPr>
                <a:xfrm rot="16200000">
                  <a:off x="3707696" y="2409862"/>
                  <a:ext cx="1938880" cy="3500963"/>
                </a:xfrm>
                <a:prstGeom prst="arc">
                  <a:avLst>
                    <a:gd name="adj1" fmla="val 9161105"/>
                    <a:gd name="adj2" fmla="val 13455196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7" name="Дуга 16"/>
                <p:cNvSpPr/>
                <p:nvPr/>
              </p:nvSpPr>
              <p:spPr>
                <a:xfrm rot="16200000">
                  <a:off x="4031196" y="1438116"/>
                  <a:ext cx="1143008" cy="3500963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8" name="Дуга 17"/>
                <p:cNvSpPr/>
                <p:nvPr/>
              </p:nvSpPr>
              <p:spPr>
                <a:xfrm rot="16200000">
                  <a:off x="4035115" y="448624"/>
                  <a:ext cx="1138776" cy="3492496"/>
                </a:xfrm>
                <a:prstGeom prst="arc">
                  <a:avLst>
                    <a:gd name="adj1" fmla="val 6055329"/>
                    <a:gd name="adj2" fmla="val 15507949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</p:grpSp>
          <p:sp>
            <p:nvSpPr>
              <p:cNvPr id="9" name="Дуга 4"/>
              <p:cNvSpPr/>
              <p:nvPr/>
            </p:nvSpPr>
            <p:spPr>
              <a:xfrm rot="16200000">
                <a:off x="3993875" y="-449232"/>
                <a:ext cx="1358911" cy="3496734"/>
              </a:xfrm>
              <a:prstGeom prst="arc">
                <a:avLst>
                  <a:gd name="adj1" fmla="val 7818595"/>
                  <a:gd name="adj2" fmla="val 14278244"/>
                </a:avLst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sp>
          <p:nvSpPr>
            <p:cNvPr id="13321" name="TextBox 6"/>
            <p:cNvSpPr txBox="1">
              <a:spLocks noChangeArrowheads="1"/>
            </p:cNvSpPr>
            <p:nvPr/>
          </p:nvSpPr>
          <p:spPr bwMode="auto">
            <a:xfrm>
              <a:off x="142908" y="3143247"/>
              <a:ext cx="9144000" cy="1969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ru-RU" sz="2400" b="1">
                  <a:solidFill>
                    <a:schemeClr val="bg1"/>
                  </a:solidFill>
                  <a:latin typeface="Bradley Hand ITC" pitchFamily="66" charset="0"/>
                </a:rPr>
                <a:t>JEOPARDY</a:t>
              </a:r>
              <a:r>
                <a:rPr lang="ru-RU" altLang="ru-RU" sz="2400" b="1">
                  <a:solidFill>
                    <a:schemeClr val="bg1"/>
                  </a:solidFill>
                  <a:latin typeface="Bradley Hand ITC" pitchFamily="66" charset="0"/>
                </a:rPr>
                <a:t>!</a:t>
              </a:r>
              <a:endParaRPr lang="ru-RU" altLang="ru-RU" sz="2400" b="1">
                <a:solidFill>
                  <a:schemeClr val="bg1"/>
                </a:solidFill>
                <a:latin typeface="Calibri" pitchFamily="34" charset="0"/>
              </a:endParaRPr>
            </a:p>
            <a:p>
              <a:pPr eaLnBrk="1" hangingPunct="1"/>
              <a:endParaRPr lang="ru-RU" altLang="ru-RU">
                <a:latin typeface="Calibri" pitchFamily="34" charset="0"/>
              </a:endParaRPr>
            </a:p>
          </p:txBody>
        </p:sp>
      </p:grpSp>
      <p:sp>
        <p:nvSpPr>
          <p:cNvPr id="19" name="Стрелка вправо 18">
            <a:hlinkClick r:id="rId2" action="ppaction://hlinksldjump"/>
          </p:cNvPr>
          <p:cNvSpPr/>
          <p:nvPr/>
        </p:nvSpPr>
        <p:spPr>
          <a:xfrm flipH="1">
            <a:off x="642938" y="5643563"/>
            <a:ext cx="1143000" cy="928687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Back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3429000"/>
            <a:ext cx="8001056" cy="707886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</a:schemeClr>
              </a:gs>
              <a:gs pos="48000">
                <a:schemeClr val="accent3">
                  <a:lumMod val="40000"/>
                  <a:lumOff val="60000"/>
                  <a:alpha val="80000"/>
                </a:schemeClr>
              </a:gs>
              <a:gs pos="73000">
                <a:schemeClr val="accent3">
                  <a:lumMod val="75000"/>
                </a:schemeClr>
              </a:gs>
              <a:gs pos="100000">
                <a:schemeClr val="accent3">
                  <a:lumMod val="60000"/>
                  <a:lumOff val="40000"/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When is Christmas?</a:t>
            </a:r>
            <a:endParaRPr lang="ru-RU" sz="4000" dirty="0">
              <a:latin typeface="+mn-lt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1285875"/>
            <a:ext cx="4611688" cy="12001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Customs and traditions</a:t>
            </a:r>
            <a:endParaRPr lang="ru-RU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300</a:t>
            </a:r>
            <a:endParaRPr lang="ru-RU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+mn-cs"/>
            </a:endParaRPr>
          </a:p>
        </p:txBody>
      </p:sp>
      <p:grpSp>
        <p:nvGrpSpPr>
          <p:cNvPr id="4" name="Группа 4"/>
          <p:cNvGrpSpPr>
            <a:grpSpLocks/>
          </p:cNvGrpSpPr>
          <p:nvPr/>
        </p:nvGrpSpPr>
        <p:grpSpPr bwMode="auto">
          <a:xfrm rot="-1800000">
            <a:off x="-801688" y="-257175"/>
            <a:ext cx="3429001" cy="1714500"/>
            <a:chOff x="142908" y="642918"/>
            <a:chExt cx="9144000" cy="4572032"/>
          </a:xfrm>
        </p:grpSpPr>
        <p:grpSp>
          <p:nvGrpSpPr>
            <p:cNvPr id="14344" name="Группа 5"/>
            <p:cNvGrpSpPr>
              <a:grpSpLocks/>
            </p:cNvGrpSpPr>
            <p:nvPr/>
          </p:nvGrpSpPr>
          <p:grpSpPr bwMode="auto">
            <a:xfrm>
              <a:off x="2857488" y="642918"/>
              <a:ext cx="3573715" cy="4572032"/>
              <a:chOff x="2857488" y="642918"/>
              <a:chExt cx="3573715" cy="4572032"/>
            </a:xfrm>
          </p:grpSpPr>
          <p:grpSp>
            <p:nvGrpSpPr>
              <p:cNvPr id="14346" name="Группа 16"/>
              <p:cNvGrpSpPr>
                <a:grpSpLocks/>
              </p:cNvGrpSpPr>
              <p:nvPr/>
            </p:nvGrpSpPr>
            <p:grpSpPr bwMode="auto">
              <a:xfrm>
                <a:off x="2857488" y="1641235"/>
                <a:ext cx="3573715" cy="3573715"/>
                <a:chOff x="2857488" y="1643051"/>
                <a:chExt cx="3573715" cy="3573715"/>
              </a:xfrm>
            </p:grpSpPr>
            <p:sp>
              <p:nvSpPr>
                <p:cNvPr id="10" name="Овал 4"/>
                <p:cNvSpPr/>
                <p:nvPr/>
              </p:nvSpPr>
              <p:spPr>
                <a:xfrm>
                  <a:off x="2857488" y="1714489"/>
                  <a:ext cx="3500462" cy="3500462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3">
                        <a:lumMod val="50000"/>
                      </a:schemeClr>
                    </a:gs>
                    <a:gs pos="48000">
                      <a:schemeClr val="accent3">
                        <a:lumMod val="75000"/>
                        <a:alpha val="90000"/>
                      </a:schemeClr>
                    </a:gs>
                    <a:gs pos="73000">
                      <a:schemeClr val="tx2">
                        <a:lumMod val="40000"/>
                        <a:lumOff val="60000"/>
                      </a:schemeClr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1" name="Дуга 10"/>
                <p:cNvSpPr/>
                <p:nvPr/>
              </p:nvSpPr>
              <p:spPr>
                <a:xfrm>
                  <a:off x="3627444" y="1689824"/>
                  <a:ext cx="1799167" cy="3496757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2" name="Дуга 11"/>
                <p:cNvSpPr/>
                <p:nvPr/>
              </p:nvSpPr>
              <p:spPr>
                <a:xfrm flipH="1">
                  <a:off x="3995865" y="1691115"/>
                  <a:ext cx="1642532" cy="3496757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3" name="Дуга 12"/>
                <p:cNvSpPr/>
                <p:nvPr/>
              </p:nvSpPr>
              <p:spPr>
                <a:xfrm flipH="1">
                  <a:off x="4284339" y="1839066"/>
                  <a:ext cx="1926164" cy="3208889"/>
                </a:xfrm>
                <a:prstGeom prst="arc">
                  <a:avLst>
                    <a:gd name="adj1" fmla="val 7099357"/>
                    <a:gd name="adj2" fmla="val 15084136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4" name="Дуга 13"/>
                <p:cNvSpPr/>
                <p:nvPr/>
              </p:nvSpPr>
              <p:spPr>
                <a:xfrm>
                  <a:off x="2995738" y="1905972"/>
                  <a:ext cx="1786466" cy="3217355"/>
                </a:xfrm>
                <a:prstGeom prst="arc">
                  <a:avLst>
                    <a:gd name="adj1" fmla="val 7099357"/>
                    <a:gd name="adj2" fmla="val 15401728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5" name="Дуга 14"/>
                <p:cNvSpPr/>
                <p:nvPr/>
              </p:nvSpPr>
              <p:spPr>
                <a:xfrm rot="16200000">
                  <a:off x="3530439" y="1937235"/>
                  <a:ext cx="2154780" cy="3500963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6" name="Дуга 15"/>
                <p:cNvSpPr/>
                <p:nvPr/>
              </p:nvSpPr>
              <p:spPr>
                <a:xfrm rot="16200000">
                  <a:off x="3707696" y="2409862"/>
                  <a:ext cx="1938880" cy="3500963"/>
                </a:xfrm>
                <a:prstGeom prst="arc">
                  <a:avLst>
                    <a:gd name="adj1" fmla="val 9161105"/>
                    <a:gd name="adj2" fmla="val 13455196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7" name="Дуга 16"/>
                <p:cNvSpPr/>
                <p:nvPr/>
              </p:nvSpPr>
              <p:spPr>
                <a:xfrm rot="16200000">
                  <a:off x="4031196" y="1438116"/>
                  <a:ext cx="1143008" cy="3500963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8" name="Дуга 17"/>
                <p:cNvSpPr/>
                <p:nvPr/>
              </p:nvSpPr>
              <p:spPr>
                <a:xfrm rot="16200000">
                  <a:off x="4035115" y="448624"/>
                  <a:ext cx="1138776" cy="3492496"/>
                </a:xfrm>
                <a:prstGeom prst="arc">
                  <a:avLst>
                    <a:gd name="adj1" fmla="val 6055329"/>
                    <a:gd name="adj2" fmla="val 15507949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</p:grpSp>
          <p:sp>
            <p:nvSpPr>
              <p:cNvPr id="9" name="Дуга 4"/>
              <p:cNvSpPr/>
              <p:nvPr/>
            </p:nvSpPr>
            <p:spPr>
              <a:xfrm rot="16200000">
                <a:off x="3993875" y="-449232"/>
                <a:ext cx="1358911" cy="3496734"/>
              </a:xfrm>
              <a:prstGeom prst="arc">
                <a:avLst>
                  <a:gd name="adj1" fmla="val 7818595"/>
                  <a:gd name="adj2" fmla="val 14278244"/>
                </a:avLst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sp>
          <p:nvSpPr>
            <p:cNvPr id="14345" name="TextBox 6"/>
            <p:cNvSpPr txBox="1">
              <a:spLocks noChangeArrowheads="1"/>
            </p:cNvSpPr>
            <p:nvPr/>
          </p:nvSpPr>
          <p:spPr bwMode="auto">
            <a:xfrm>
              <a:off x="142908" y="3143247"/>
              <a:ext cx="9144000" cy="1969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ru-RU" sz="2400" b="1">
                  <a:solidFill>
                    <a:schemeClr val="bg1"/>
                  </a:solidFill>
                  <a:latin typeface="Bradley Hand ITC" pitchFamily="66" charset="0"/>
                </a:rPr>
                <a:t>JEOPARDY</a:t>
              </a:r>
              <a:r>
                <a:rPr lang="ru-RU" altLang="ru-RU" sz="2400" b="1">
                  <a:solidFill>
                    <a:schemeClr val="bg1"/>
                  </a:solidFill>
                  <a:latin typeface="Bradley Hand ITC" pitchFamily="66" charset="0"/>
                </a:rPr>
                <a:t>!</a:t>
              </a:r>
              <a:endParaRPr lang="ru-RU" altLang="ru-RU" sz="2400" b="1">
                <a:solidFill>
                  <a:schemeClr val="bg1"/>
                </a:solidFill>
                <a:latin typeface="Calibri" pitchFamily="34" charset="0"/>
              </a:endParaRPr>
            </a:p>
            <a:p>
              <a:pPr eaLnBrk="1" hangingPunct="1"/>
              <a:endParaRPr lang="ru-RU" altLang="ru-RU">
                <a:latin typeface="Calibri" pitchFamily="34" charset="0"/>
              </a:endParaRPr>
            </a:p>
          </p:txBody>
        </p:sp>
      </p:grpSp>
      <p:sp>
        <p:nvSpPr>
          <p:cNvPr id="19" name="Стрелка вправо 18">
            <a:hlinkClick r:id="rId2" action="ppaction://hlinksldjump"/>
          </p:cNvPr>
          <p:cNvSpPr/>
          <p:nvPr/>
        </p:nvSpPr>
        <p:spPr>
          <a:xfrm flipH="1">
            <a:off x="642938" y="5643563"/>
            <a:ext cx="1143000" cy="928687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Back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3429000"/>
            <a:ext cx="8001056" cy="1323439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</a:schemeClr>
              </a:gs>
              <a:gs pos="48000">
                <a:schemeClr val="accent3">
                  <a:lumMod val="40000"/>
                  <a:lumOff val="60000"/>
                  <a:alpha val="80000"/>
                </a:schemeClr>
              </a:gs>
              <a:gs pos="73000">
                <a:schemeClr val="accent3">
                  <a:lumMod val="75000"/>
                </a:schemeClr>
              </a:gs>
              <a:gs pos="100000">
                <a:schemeClr val="accent3">
                  <a:lumMod val="60000"/>
                  <a:lumOff val="40000"/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What are the Britain's national flowers?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1285875"/>
            <a:ext cx="4611688" cy="12001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Customs and traditions</a:t>
            </a:r>
            <a:endParaRPr lang="ru-RU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400</a:t>
            </a:r>
            <a:endParaRPr lang="ru-RU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+mn-cs"/>
            </a:endParaRPr>
          </a:p>
        </p:txBody>
      </p:sp>
      <p:grpSp>
        <p:nvGrpSpPr>
          <p:cNvPr id="4" name="Группа 4"/>
          <p:cNvGrpSpPr>
            <a:grpSpLocks/>
          </p:cNvGrpSpPr>
          <p:nvPr/>
        </p:nvGrpSpPr>
        <p:grpSpPr bwMode="auto">
          <a:xfrm rot="-1800000">
            <a:off x="-801688" y="-257175"/>
            <a:ext cx="3429001" cy="1714500"/>
            <a:chOff x="142908" y="642918"/>
            <a:chExt cx="9144000" cy="4572032"/>
          </a:xfrm>
        </p:grpSpPr>
        <p:grpSp>
          <p:nvGrpSpPr>
            <p:cNvPr id="15368" name="Группа 5"/>
            <p:cNvGrpSpPr>
              <a:grpSpLocks/>
            </p:cNvGrpSpPr>
            <p:nvPr/>
          </p:nvGrpSpPr>
          <p:grpSpPr bwMode="auto">
            <a:xfrm>
              <a:off x="2857488" y="642918"/>
              <a:ext cx="3573715" cy="4572032"/>
              <a:chOff x="2857488" y="642918"/>
              <a:chExt cx="3573715" cy="4572032"/>
            </a:xfrm>
          </p:grpSpPr>
          <p:grpSp>
            <p:nvGrpSpPr>
              <p:cNvPr id="15370" name="Группа 16"/>
              <p:cNvGrpSpPr>
                <a:grpSpLocks/>
              </p:cNvGrpSpPr>
              <p:nvPr/>
            </p:nvGrpSpPr>
            <p:grpSpPr bwMode="auto">
              <a:xfrm>
                <a:off x="2857488" y="1641235"/>
                <a:ext cx="3573715" cy="3573715"/>
                <a:chOff x="2857488" y="1643051"/>
                <a:chExt cx="3573715" cy="3573715"/>
              </a:xfrm>
            </p:grpSpPr>
            <p:sp>
              <p:nvSpPr>
                <p:cNvPr id="10" name="Овал 4"/>
                <p:cNvSpPr/>
                <p:nvPr/>
              </p:nvSpPr>
              <p:spPr>
                <a:xfrm>
                  <a:off x="2857488" y="1714489"/>
                  <a:ext cx="3500462" cy="3500462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3">
                        <a:lumMod val="50000"/>
                      </a:schemeClr>
                    </a:gs>
                    <a:gs pos="48000">
                      <a:schemeClr val="accent3">
                        <a:lumMod val="75000"/>
                        <a:alpha val="90000"/>
                      </a:schemeClr>
                    </a:gs>
                    <a:gs pos="73000">
                      <a:schemeClr val="tx2">
                        <a:lumMod val="40000"/>
                        <a:lumOff val="60000"/>
                      </a:schemeClr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1" name="Дуга 10"/>
                <p:cNvSpPr/>
                <p:nvPr/>
              </p:nvSpPr>
              <p:spPr>
                <a:xfrm>
                  <a:off x="3627444" y="1689824"/>
                  <a:ext cx="1799167" cy="3496757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2" name="Дуга 11"/>
                <p:cNvSpPr/>
                <p:nvPr/>
              </p:nvSpPr>
              <p:spPr>
                <a:xfrm flipH="1">
                  <a:off x="3995865" y="1691115"/>
                  <a:ext cx="1642532" cy="3496757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3" name="Дуга 12"/>
                <p:cNvSpPr/>
                <p:nvPr/>
              </p:nvSpPr>
              <p:spPr>
                <a:xfrm flipH="1">
                  <a:off x="4284339" y="1839066"/>
                  <a:ext cx="1926164" cy="3208889"/>
                </a:xfrm>
                <a:prstGeom prst="arc">
                  <a:avLst>
                    <a:gd name="adj1" fmla="val 7099357"/>
                    <a:gd name="adj2" fmla="val 15084136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4" name="Дуга 13"/>
                <p:cNvSpPr/>
                <p:nvPr/>
              </p:nvSpPr>
              <p:spPr>
                <a:xfrm>
                  <a:off x="2995738" y="1905972"/>
                  <a:ext cx="1786466" cy="3217355"/>
                </a:xfrm>
                <a:prstGeom prst="arc">
                  <a:avLst>
                    <a:gd name="adj1" fmla="val 7099357"/>
                    <a:gd name="adj2" fmla="val 15401728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5" name="Дуга 14"/>
                <p:cNvSpPr/>
                <p:nvPr/>
              </p:nvSpPr>
              <p:spPr>
                <a:xfrm rot="16200000">
                  <a:off x="3530439" y="1937235"/>
                  <a:ext cx="2154780" cy="3500963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6" name="Дуга 15"/>
                <p:cNvSpPr/>
                <p:nvPr/>
              </p:nvSpPr>
              <p:spPr>
                <a:xfrm rot="16200000">
                  <a:off x="3707696" y="2409862"/>
                  <a:ext cx="1938880" cy="3500963"/>
                </a:xfrm>
                <a:prstGeom prst="arc">
                  <a:avLst>
                    <a:gd name="adj1" fmla="val 9161105"/>
                    <a:gd name="adj2" fmla="val 13455196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7" name="Дуга 16"/>
                <p:cNvSpPr/>
                <p:nvPr/>
              </p:nvSpPr>
              <p:spPr>
                <a:xfrm rot="16200000">
                  <a:off x="4031196" y="1438116"/>
                  <a:ext cx="1143008" cy="3500963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8" name="Дуга 17"/>
                <p:cNvSpPr/>
                <p:nvPr/>
              </p:nvSpPr>
              <p:spPr>
                <a:xfrm rot="16200000">
                  <a:off x="4035115" y="448624"/>
                  <a:ext cx="1138776" cy="3492496"/>
                </a:xfrm>
                <a:prstGeom prst="arc">
                  <a:avLst>
                    <a:gd name="adj1" fmla="val 6055329"/>
                    <a:gd name="adj2" fmla="val 15507949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</p:grpSp>
          <p:sp>
            <p:nvSpPr>
              <p:cNvPr id="9" name="Дуга 4"/>
              <p:cNvSpPr/>
              <p:nvPr/>
            </p:nvSpPr>
            <p:spPr>
              <a:xfrm rot="16200000">
                <a:off x="3993875" y="-449232"/>
                <a:ext cx="1358911" cy="3496734"/>
              </a:xfrm>
              <a:prstGeom prst="arc">
                <a:avLst>
                  <a:gd name="adj1" fmla="val 7818595"/>
                  <a:gd name="adj2" fmla="val 14278244"/>
                </a:avLst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sp>
          <p:nvSpPr>
            <p:cNvPr id="15369" name="TextBox 6"/>
            <p:cNvSpPr txBox="1">
              <a:spLocks noChangeArrowheads="1"/>
            </p:cNvSpPr>
            <p:nvPr/>
          </p:nvSpPr>
          <p:spPr bwMode="auto">
            <a:xfrm>
              <a:off x="142908" y="3143247"/>
              <a:ext cx="9144000" cy="1969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ru-RU" sz="2400" b="1">
                  <a:solidFill>
                    <a:schemeClr val="bg1"/>
                  </a:solidFill>
                  <a:latin typeface="Bradley Hand ITC" pitchFamily="66" charset="0"/>
                </a:rPr>
                <a:t>JEOPARDY</a:t>
              </a:r>
              <a:r>
                <a:rPr lang="ru-RU" altLang="ru-RU" sz="2400" b="1">
                  <a:solidFill>
                    <a:schemeClr val="bg1"/>
                  </a:solidFill>
                  <a:latin typeface="Bradley Hand ITC" pitchFamily="66" charset="0"/>
                </a:rPr>
                <a:t>!</a:t>
              </a:r>
              <a:endParaRPr lang="ru-RU" altLang="ru-RU" sz="2400" b="1">
                <a:solidFill>
                  <a:schemeClr val="bg1"/>
                </a:solidFill>
                <a:latin typeface="Calibri" pitchFamily="34" charset="0"/>
              </a:endParaRPr>
            </a:p>
            <a:p>
              <a:pPr eaLnBrk="1" hangingPunct="1"/>
              <a:endParaRPr lang="ru-RU" altLang="ru-RU">
                <a:latin typeface="Calibri" pitchFamily="34" charset="0"/>
              </a:endParaRPr>
            </a:p>
          </p:txBody>
        </p:sp>
      </p:grpSp>
      <p:sp>
        <p:nvSpPr>
          <p:cNvPr id="19" name="Стрелка вправо 18">
            <a:hlinkClick r:id="rId2" action="ppaction://hlinksldjump"/>
          </p:cNvPr>
          <p:cNvSpPr/>
          <p:nvPr/>
        </p:nvSpPr>
        <p:spPr>
          <a:xfrm flipH="1">
            <a:off x="642938" y="5643563"/>
            <a:ext cx="1143000" cy="928687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Back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3429000"/>
            <a:ext cx="8001056" cy="707886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</a:schemeClr>
              </a:gs>
              <a:gs pos="48000">
                <a:schemeClr val="accent3">
                  <a:lumMod val="40000"/>
                  <a:lumOff val="60000"/>
                  <a:alpha val="80000"/>
                </a:schemeClr>
              </a:gs>
              <a:gs pos="73000">
                <a:schemeClr val="accent3">
                  <a:lumMod val="75000"/>
                </a:schemeClr>
              </a:gs>
              <a:gs pos="100000">
                <a:schemeClr val="accent3">
                  <a:lumMod val="60000"/>
                  <a:lumOff val="40000"/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What is Guy Fawkes Night?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1285875"/>
            <a:ext cx="4611688" cy="12001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Customs and traditions</a:t>
            </a:r>
            <a:endParaRPr lang="ru-RU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500</a:t>
            </a:r>
            <a:endParaRPr lang="ru-RU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+mn-cs"/>
            </a:endParaRPr>
          </a:p>
        </p:txBody>
      </p:sp>
      <p:grpSp>
        <p:nvGrpSpPr>
          <p:cNvPr id="4" name="Группа 4"/>
          <p:cNvGrpSpPr>
            <a:grpSpLocks/>
          </p:cNvGrpSpPr>
          <p:nvPr/>
        </p:nvGrpSpPr>
        <p:grpSpPr bwMode="auto">
          <a:xfrm rot="-1800000">
            <a:off x="-801688" y="-257175"/>
            <a:ext cx="3429001" cy="1714500"/>
            <a:chOff x="142908" y="642918"/>
            <a:chExt cx="9144000" cy="4572032"/>
          </a:xfrm>
        </p:grpSpPr>
        <p:grpSp>
          <p:nvGrpSpPr>
            <p:cNvPr id="16392" name="Группа 5"/>
            <p:cNvGrpSpPr>
              <a:grpSpLocks/>
            </p:cNvGrpSpPr>
            <p:nvPr/>
          </p:nvGrpSpPr>
          <p:grpSpPr bwMode="auto">
            <a:xfrm>
              <a:off x="2857488" y="642918"/>
              <a:ext cx="3573715" cy="4572032"/>
              <a:chOff x="2857488" y="642918"/>
              <a:chExt cx="3573715" cy="4572032"/>
            </a:xfrm>
          </p:grpSpPr>
          <p:grpSp>
            <p:nvGrpSpPr>
              <p:cNvPr id="16394" name="Группа 16"/>
              <p:cNvGrpSpPr>
                <a:grpSpLocks/>
              </p:cNvGrpSpPr>
              <p:nvPr/>
            </p:nvGrpSpPr>
            <p:grpSpPr bwMode="auto">
              <a:xfrm>
                <a:off x="2857488" y="1641235"/>
                <a:ext cx="3573715" cy="3573715"/>
                <a:chOff x="2857488" y="1643051"/>
                <a:chExt cx="3573715" cy="3573715"/>
              </a:xfrm>
            </p:grpSpPr>
            <p:sp>
              <p:nvSpPr>
                <p:cNvPr id="10" name="Овал 4"/>
                <p:cNvSpPr/>
                <p:nvPr/>
              </p:nvSpPr>
              <p:spPr>
                <a:xfrm>
                  <a:off x="2857488" y="1714489"/>
                  <a:ext cx="3500462" cy="3500462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3">
                        <a:lumMod val="50000"/>
                      </a:schemeClr>
                    </a:gs>
                    <a:gs pos="48000">
                      <a:schemeClr val="accent3">
                        <a:lumMod val="75000"/>
                        <a:alpha val="90000"/>
                      </a:schemeClr>
                    </a:gs>
                    <a:gs pos="73000">
                      <a:schemeClr val="tx2">
                        <a:lumMod val="40000"/>
                        <a:lumOff val="60000"/>
                      </a:schemeClr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1" name="Дуга 10"/>
                <p:cNvSpPr/>
                <p:nvPr/>
              </p:nvSpPr>
              <p:spPr>
                <a:xfrm>
                  <a:off x="3627444" y="1689824"/>
                  <a:ext cx="1799167" cy="3496757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2" name="Дуга 11"/>
                <p:cNvSpPr/>
                <p:nvPr/>
              </p:nvSpPr>
              <p:spPr>
                <a:xfrm flipH="1">
                  <a:off x="3995865" y="1691115"/>
                  <a:ext cx="1642532" cy="3496757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3" name="Дуга 12"/>
                <p:cNvSpPr/>
                <p:nvPr/>
              </p:nvSpPr>
              <p:spPr>
                <a:xfrm flipH="1">
                  <a:off x="4284339" y="1839066"/>
                  <a:ext cx="1926164" cy="3208889"/>
                </a:xfrm>
                <a:prstGeom prst="arc">
                  <a:avLst>
                    <a:gd name="adj1" fmla="val 7099357"/>
                    <a:gd name="adj2" fmla="val 15084136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4" name="Дуга 13"/>
                <p:cNvSpPr/>
                <p:nvPr/>
              </p:nvSpPr>
              <p:spPr>
                <a:xfrm>
                  <a:off x="2995738" y="1905972"/>
                  <a:ext cx="1786466" cy="3217355"/>
                </a:xfrm>
                <a:prstGeom prst="arc">
                  <a:avLst>
                    <a:gd name="adj1" fmla="val 7099357"/>
                    <a:gd name="adj2" fmla="val 15401728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5" name="Дуга 14"/>
                <p:cNvSpPr/>
                <p:nvPr/>
              </p:nvSpPr>
              <p:spPr>
                <a:xfrm rot="16200000">
                  <a:off x="3530439" y="1937235"/>
                  <a:ext cx="2154780" cy="3500963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6" name="Дуга 15"/>
                <p:cNvSpPr/>
                <p:nvPr/>
              </p:nvSpPr>
              <p:spPr>
                <a:xfrm rot="16200000">
                  <a:off x="3707696" y="2409862"/>
                  <a:ext cx="1938880" cy="3500963"/>
                </a:xfrm>
                <a:prstGeom prst="arc">
                  <a:avLst>
                    <a:gd name="adj1" fmla="val 9161105"/>
                    <a:gd name="adj2" fmla="val 13455196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7" name="Дуга 16"/>
                <p:cNvSpPr/>
                <p:nvPr/>
              </p:nvSpPr>
              <p:spPr>
                <a:xfrm rot="16200000">
                  <a:off x="4031196" y="1438116"/>
                  <a:ext cx="1143008" cy="3500963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8" name="Дуга 17"/>
                <p:cNvSpPr/>
                <p:nvPr/>
              </p:nvSpPr>
              <p:spPr>
                <a:xfrm rot="16200000">
                  <a:off x="4035115" y="448624"/>
                  <a:ext cx="1138776" cy="3492496"/>
                </a:xfrm>
                <a:prstGeom prst="arc">
                  <a:avLst>
                    <a:gd name="adj1" fmla="val 6055329"/>
                    <a:gd name="adj2" fmla="val 15507949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</p:grpSp>
          <p:sp>
            <p:nvSpPr>
              <p:cNvPr id="9" name="Дуга 4"/>
              <p:cNvSpPr/>
              <p:nvPr/>
            </p:nvSpPr>
            <p:spPr>
              <a:xfrm rot="16200000">
                <a:off x="3993875" y="-449232"/>
                <a:ext cx="1358911" cy="3496734"/>
              </a:xfrm>
              <a:prstGeom prst="arc">
                <a:avLst>
                  <a:gd name="adj1" fmla="val 7818595"/>
                  <a:gd name="adj2" fmla="val 14278244"/>
                </a:avLst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sp>
          <p:nvSpPr>
            <p:cNvPr id="16393" name="TextBox 6"/>
            <p:cNvSpPr txBox="1">
              <a:spLocks noChangeArrowheads="1"/>
            </p:cNvSpPr>
            <p:nvPr/>
          </p:nvSpPr>
          <p:spPr bwMode="auto">
            <a:xfrm>
              <a:off x="142908" y="3143247"/>
              <a:ext cx="9144000" cy="1969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ru-RU" sz="2400" b="1">
                  <a:solidFill>
                    <a:schemeClr val="bg1"/>
                  </a:solidFill>
                  <a:latin typeface="Bradley Hand ITC" pitchFamily="66" charset="0"/>
                </a:rPr>
                <a:t>JEOPARDY</a:t>
              </a:r>
              <a:r>
                <a:rPr lang="ru-RU" altLang="ru-RU" sz="2400" b="1">
                  <a:solidFill>
                    <a:schemeClr val="bg1"/>
                  </a:solidFill>
                  <a:latin typeface="Bradley Hand ITC" pitchFamily="66" charset="0"/>
                </a:rPr>
                <a:t>!</a:t>
              </a:r>
              <a:endParaRPr lang="ru-RU" altLang="ru-RU" sz="2400" b="1">
                <a:solidFill>
                  <a:schemeClr val="bg1"/>
                </a:solidFill>
                <a:latin typeface="Calibri" pitchFamily="34" charset="0"/>
              </a:endParaRPr>
            </a:p>
            <a:p>
              <a:pPr eaLnBrk="1" hangingPunct="1"/>
              <a:endParaRPr lang="ru-RU" altLang="ru-RU">
                <a:latin typeface="Calibri" pitchFamily="34" charset="0"/>
              </a:endParaRPr>
            </a:p>
          </p:txBody>
        </p:sp>
      </p:grpSp>
      <p:sp>
        <p:nvSpPr>
          <p:cNvPr id="19" name="Стрелка вправо 18">
            <a:hlinkClick r:id="rId2" action="ppaction://hlinksldjump"/>
          </p:cNvPr>
          <p:cNvSpPr/>
          <p:nvPr/>
        </p:nvSpPr>
        <p:spPr>
          <a:xfrm flipH="1">
            <a:off x="642938" y="5643563"/>
            <a:ext cx="1143000" cy="928687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Back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3071810"/>
            <a:ext cx="8001056" cy="1938992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</a:schemeClr>
              </a:gs>
              <a:gs pos="48000">
                <a:schemeClr val="accent3">
                  <a:lumMod val="40000"/>
                  <a:lumOff val="60000"/>
                  <a:alpha val="80000"/>
                </a:schemeClr>
              </a:gs>
              <a:gs pos="73000">
                <a:schemeClr val="accent3">
                  <a:lumMod val="75000"/>
                </a:schemeClr>
              </a:gs>
              <a:gs pos="100000">
                <a:schemeClr val="accent3">
                  <a:lumMod val="60000"/>
                  <a:lumOff val="40000"/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What is the most popular drink in Britain? What do the people like to drink it with?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928938" y="1143000"/>
            <a:ext cx="3429000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Food and drink</a:t>
            </a:r>
            <a:endParaRPr lang="ru-RU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100</a:t>
            </a:r>
            <a:endParaRPr lang="ru-RU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+mn-cs"/>
            </a:endParaRPr>
          </a:p>
        </p:txBody>
      </p:sp>
      <p:grpSp>
        <p:nvGrpSpPr>
          <p:cNvPr id="4" name="Группа 4"/>
          <p:cNvGrpSpPr>
            <a:grpSpLocks/>
          </p:cNvGrpSpPr>
          <p:nvPr/>
        </p:nvGrpSpPr>
        <p:grpSpPr bwMode="auto">
          <a:xfrm rot="-1800000">
            <a:off x="-801688" y="-257175"/>
            <a:ext cx="3429001" cy="1714500"/>
            <a:chOff x="142908" y="642918"/>
            <a:chExt cx="9144000" cy="4572032"/>
          </a:xfrm>
        </p:grpSpPr>
        <p:grpSp>
          <p:nvGrpSpPr>
            <p:cNvPr id="17416" name="Группа 5"/>
            <p:cNvGrpSpPr>
              <a:grpSpLocks/>
            </p:cNvGrpSpPr>
            <p:nvPr/>
          </p:nvGrpSpPr>
          <p:grpSpPr bwMode="auto">
            <a:xfrm>
              <a:off x="2857488" y="642918"/>
              <a:ext cx="3573715" cy="4572032"/>
              <a:chOff x="2857488" y="642918"/>
              <a:chExt cx="3573715" cy="4572032"/>
            </a:xfrm>
          </p:grpSpPr>
          <p:grpSp>
            <p:nvGrpSpPr>
              <p:cNvPr id="17418" name="Группа 16"/>
              <p:cNvGrpSpPr>
                <a:grpSpLocks/>
              </p:cNvGrpSpPr>
              <p:nvPr/>
            </p:nvGrpSpPr>
            <p:grpSpPr bwMode="auto">
              <a:xfrm>
                <a:off x="2857488" y="1641235"/>
                <a:ext cx="3573715" cy="3573715"/>
                <a:chOff x="2857488" y="1643051"/>
                <a:chExt cx="3573715" cy="3573715"/>
              </a:xfrm>
            </p:grpSpPr>
            <p:sp>
              <p:nvSpPr>
                <p:cNvPr id="10" name="Овал 4"/>
                <p:cNvSpPr/>
                <p:nvPr/>
              </p:nvSpPr>
              <p:spPr>
                <a:xfrm>
                  <a:off x="2857488" y="1714489"/>
                  <a:ext cx="3500462" cy="3500462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3">
                        <a:lumMod val="50000"/>
                      </a:schemeClr>
                    </a:gs>
                    <a:gs pos="48000">
                      <a:schemeClr val="accent3">
                        <a:lumMod val="75000"/>
                        <a:alpha val="90000"/>
                      </a:schemeClr>
                    </a:gs>
                    <a:gs pos="73000">
                      <a:schemeClr val="tx2">
                        <a:lumMod val="40000"/>
                        <a:lumOff val="60000"/>
                      </a:schemeClr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1" name="Дуга 10"/>
                <p:cNvSpPr/>
                <p:nvPr/>
              </p:nvSpPr>
              <p:spPr>
                <a:xfrm>
                  <a:off x="3627444" y="1689824"/>
                  <a:ext cx="1799167" cy="3496757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2" name="Дуга 11"/>
                <p:cNvSpPr/>
                <p:nvPr/>
              </p:nvSpPr>
              <p:spPr>
                <a:xfrm flipH="1">
                  <a:off x="3995865" y="1691115"/>
                  <a:ext cx="1642532" cy="3496757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3" name="Дуга 12"/>
                <p:cNvSpPr/>
                <p:nvPr/>
              </p:nvSpPr>
              <p:spPr>
                <a:xfrm flipH="1">
                  <a:off x="4284339" y="1839066"/>
                  <a:ext cx="1926164" cy="3208889"/>
                </a:xfrm>
                <a:prstGeom prst="arc">
                  <a:avLst>
                    <a:gd name="adj1" fmla="val 7099357"/>
                    <a:gd name="adj2" fmla="val 15084136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4" name="Дуга 13"/>
                <p:cNvSpPr/>
                <p:nvPr/>
              </p:nvSpPr>
              <p:spPr>
                <a:xfrm>
                  <a:off x="2995738" y="1905972"/>
                  <a:ext cx="1786466" cy="3217355"/>
                </a:xfrm>
                <a:prstGeom prst="arc">
                  <a:avLst>
                    <a:gd name="adj1" fmla="val 7099357"/>
                    <a:gd name="adj2" fmla="val 15401728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5" name="Дуга 14"/>
                <p:cNvSpPr/>
                <p:nvPr/>
              </p:nvSpPr>
              <p:spPr>
                <a:xfrm rot="16200000">
                  <a:off x="3530439" y="1937235"/>
                  <a:ext cx="2154780" cy="3500963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6" name="Дуга 15"/>
                <p:cNvSpPr/>
                <p:nvPr/>
              </p:nvSpPr>
              <p:spPr>
                <a:xfrm rot="16200000">
                  <a:off x="3707696" y="2409862"/>
                  <a:ext cx="1938880" cy="3500963"/>
                </a:xfrm>
                <a:prstGeom prst="arc">
                  <a:avLst>
                    <a:gd name="adj1" fmla="val 9161105"/>
                    <a:gd name="adj2" fmla="val 13455196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7" name="Дуга 16"/>
                <p:cNvSpPr/>
                <p:nvPr/>
              </p:nvSpPr>
              <p:spPr>
                <a:xfrm rot="16200000">
                  <a:off x="4031196" y="1438116"/>
                  <a:ext cx="1143008" cy="3500963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8" name="Дуга 17"/>
                <p:cNvSpPr/>
                <p:nvPr/>
              </p:nvSpPr>
              <p:spPr>
                <a:xfrm rot="16200000">
                  <a:off x="4035115" y="448624"/>
                  <a:ext cx="1138776" cy="3492496"/>
                </a:xfrm>
                <a:prstGeom prst="arc">
                  <a:avLst>
                    <a:gd name="adj1" fmla="val 6055329"/>
                    <a:gd name="adj2" fmla="val 15507949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</p:grpSp>
          <p:sp>
            <p:nvSpPr>
              <p:cNvPr id="9" name="Дуга 4"/>
              <p:cNvSpPr/>
              <p:nvPr/>
            </p:nvSpPr>
            <p:spPr>
              <a:xfrm rot="16200000">
                <a:off x="3993875" y="-449232"/>
                <a:ext cx="1358911" cy="3496734"/>
              </a:xfrm>
              <a:prstGeom prst="arc">
                <a:avLst>
                  <a:gd name="adj1" fmla="val 7818595"/>
                  <a:gd name="adj2" fmla="val 14278244"/>
                </a:avLst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sp>
          <p:nvSpPr>
            <p:cNvPr id="17417" name="TextBox 6"/>
            <p:cNvSpPr txBox="1">
              <a:spLocks noChangeArrowheads="1"/>
            </p:cNvSpPr>
            <p:nvPr/>
          </p:nvSpPr>
          <p:spPr bwMode="auto">
            <a:xfrm>
              <a:off x="142908" y="3143247"/>
              <a:ext cx="9144000" cy="1969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ru-RU" sz="2400" b="1">
                  <a:solidFill>
                    <a:schemeClr val="bg1"/>
                  </a:solidFill>
                  <a:latin typeface="Bradley Hand ITC" pitchFamily="66" charset="0"/>
                </a:rPr>
                <a:t>JEOPARDY</a:t>
              </a:r>
              <a:r>
                <a:rPr lang="ru-RU" altLang="ru-RU" sz="2400" b="1">
                  <a:solidFill>
                    <a:schemeClr val="bg1"/>
                  </a:solidFill>
                  <a:latin typeface="Bradley Hand ITC" pitchFamily="66" charset="0"/>
                </a:rPr>
                <a:t>!</a:t>
              </a:r>
              <a:endParaRPr lang="ru-RU" altLang="ru-RU" sz="2400" b="1">
                <a:solidFill>
                  <a:schemeClr val="bg1"/>
                </a:solidFill>
                <a:latin typeface="Calibri" pitchFamily="34" charset="0"/>
              </a:endParaRPr>
            </a:p>
            <a:p>
              <a:pPr eaLnBrk="1" hangingPunct="1"/>
              <a:endParaRPr lang="ru-RU" altLang="ru-RU">
                <a:latin typeface="Calibri" pitchFamily="34" charset="0"/>
              </a:endParaRPr>
            </a:p>
          </p:txBody>
        </p:sp>
      </p:grpSp>
      <p:sp>
        <p:nvSpPr>
          <p:cNvPr id="19" name="Стрелка вправо 18">
            <a:hlinkClick r:id="rId2" action="ppaction://hlinksldjump"/>
          </p:cNvPr>
          <p:cNvSpPr/>
          <p:nvPr/>
        </p:nvSpPr>
        <p:spPr>
          <a:xfrm flipH="1">
            <a:off x="642938" y="5643563"/>
            <a:ext cx="1143000" cy="928687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Back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2928934"/>
            <a:ext cx="8001056" cy="1200329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</a:schemeClr>
              </a:gs>
              <a:gs pos="48000">
                <a:schemeClr val="accent3">
                  <a:lumMod val="40000"/>
                  <a:lumOff val="60000"/>
                  <a:alpha val="80000"/>
                </a:schemeClr>
              </a:gs>
              <a:gs pos="73000">
                <a:schemeClr val="accent3">
                  <a:lumMod val="75000"/>
                </a:schemeClr>
              </a:gs>
              <a:gs pos="100000">
                <a:schemeClr val="accent3">
                  <a:lumMod val="60000"/>
                  <a:lumOff val="40000"/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dirty="0">
                <a:latin typeface="+mn-lt"/>
                <a:cs typeface="+mn-cs"/>
              </a:rPr>
              <a:t>A PIG IN A POKE</a:t>
            </a:r>
            <a:endParaRPr lang="ru-RU" sz="7200" dirty="0">
              <a:latin typeface="+mn-lt"/>
              <a:cs typeface="+mn-cs"/>
            </a:endParaRPr>
          </a:p>
        </p:txBody>
      </p:sp>
      <p:grpSp>
        <p:nvGrpSpPr>
          <p:cNvPr id="3" name="Группа 4"/>
          <p:cNvGrpSpPr>
            <a:grpSpLocks/>
          </p:cNvGrpSpPr>
          <p:nvPr/>
        </p:nvGrpSpPr>
        <p:grpSpPr bwMode="auto">
          <a:xfrm rot="-1800000">
            <a:off x="-801688" y="-257175"/>
            <a:ext cx="3429001" cy="1714500"/>
            <a:chOff x="142908" y="642918"/>
            <a:chExt cx="9144000" cy="4572032"/>
          </a:xfrm>
        </p:grpSpPr>
        <p:grpSp>
          <p:nvGrpSpPr>
            <p:cNvPr id="18443" name="Группа 5"/>
            <p:cNvGrpSpPr>
              <a:grpSpLocks/>
            </p:cNvGrpSpPr>
            <p:nvPr/>
          </p:nvGrpSpPr>
          <p:grpSpPr bwMode="auto">
            <a:xfrm>
              <a:off x="2857488" y="642918"/>
              <a:ext cx="3573715" cy="4572032"/>
              <a:chOff x="2857488" y="642918"/>
              <a:chExt cx="3573715" cy="4572032"/>
            </a:xfrm>
          </p:grpSpPr>
          <p:grpSp>
            <p:nvGrpSpPr>
              <p:cNvPr id="18445" name="Группа 16"/>
              <p:cNvGrpSpPr>
                <a:grpSpLocks/>
              </p:cNvGrpSpPr>
              <p:nvPr/>
            </p:nvGrpSpPr>
            <p:grpSpPr bwMode="auto">
              <a:xfrm>
                <a:off x="2857488" y="1641235"/>
                <a:ext cx="3573715" cy="3573715"/>
                <a:chOff x="2857488" y="1643051"/>
                <a:chExt cx="3573715" cy="3573715"/>
              </a:xfrm>
            </p:grpSpPr>
            <p:sp>
              <p:nvSpPr>
                <p:cNvPr id="10" name="Овал 4"/>
                <p:cNvSpPr/>
                <p:nvPr/>
              </p:nvSpPr>
              <p:spPr>
                <a:xfrm>
                  <a:off x="2857488" y="1714489"/>
                  <a:ext cx="3500462" cy="3500462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3">
                        <a:lumMod val="50000"/>
                      </a:schemeClr>
                    </a:gs>
                    <a:gs pos="48000">
                      <a:schemeClr val="accent3">
                        <a:lumMod val="75000"/>
                        <a:alpha val="90000"/>
                      </a:schemeClr>
                    </a:gs>
                    <a:gs pos="73000">
                      <a:schemeClr val="tx2">
                        <a:lumMod val="40000"/>
                        <a:lumOff val="60000"/>
                      </a:schemeClr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1" name="Дуга 10"/>
                <p:cNvSpPr/>
                <p:nvPr/>
              </p:nvSpPr>
              <p:spPr>
                <a:xfrm>
                  <a:off x="3627444" y="1689824"/>
                  <a:ext cx="1799167" cy="3496757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2" name="Дуга 11"/>
                <p:cNvSpPr/>
                <p:nvPr/>
              </p:nvSpPr>
              <p:spPr>
                <a:xfrm flipH="1">
                  <a:off x="3995865" y="1691115"/>
                  <a:ext cx="1642532" cy="3496757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3" name="Дуга 12"/>
                <p:cNvSpPr/>
                <p:nvPr/>
              </p:nvSpPr>
              <p:spPr>
                <a:xfrm flipH="1">
                  <a:off x="4284339" y="1839066"/>
                  <a:ext cx="1926164" cy="3208889"/>
                </a:xfrm>
                <a:prstGeom prst="arc">
                  <a:avLst>
                    <a:gd name="adj1" fmla="val 7099357"/>
                    <a:gd name="adj2" fmla="val 15084136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4" name="Дуга 13"/>
                <p:cNvSpPr/>
                <p:nvPr/>
              </p:nvSpPr>
              <p:spPr>
                <a:xfrm>
                  <a:off x="2995738" y="1905972"/>
                  <a:ext cx="1786466" cy="3217355"/>
                </a:xfrm>
                <a:prstGeom prst="arc">
                  <a:avLst>
                    <a:gd name="adj1" fmla="val 7099357"/>
                    <a:gd name="adj2" fmla="val 15401728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5" name="Дуга 14"/>
                <p:cNvSpPr/>
                <p:nvPr/>
              </p:nvSpPr>
              <p:spPr>
                <a:xfrm rot="16200000">
                  <a:off x="3530439" y="1937235"/>
                  <a:ext cx="2154780" cy="3500963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6" name="Дуга 15"/>
                <p:cNvSpPr/>
                <p:nvPr/>
              </p:nvSpPr>
              <p:spPr>
                <a:xfrm rot="16200000">
                  <a:off x="3707696" y="2409862"/>
                  <a:ext cx="1938880" cy="3500963"/>
                </a:xfrm>
                <a:prstGeom prst="arc">
                  <a:avLst>
                    <a:gd name="adj1" fmla="val 9161105"/>
                    <a:gd name="adj2" fmla="val 13455196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7" name="Дуга 16"/>
                <p:cNvSpPr/>
                <p:nvPr/>
              </p:nvSpPr>
              <p:spPr>
                <a:xfrm rot="16200000">
                  <a:off x="4031196" y="1438116"/>
                  <a:ext cx="1143008" cy="3500963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8" name="Дуга 17"/>
                <p:cNvSpPr/>
                <p:nvPr/>
              </p:nvSpPr>
              <p:spPr>
                <a:xfrm rot="16200000">
                  <a:off x="4035115" y="448624"/>
                  <a:ext cx="1138776" cy="3492496"/>
                </a:xfrm>
                <a:prstGeom prst="arc">
                  <a:avLst>
                    <a:gd name="adj1" fmla="val 6055329"/>
                    <a:gd name="adj2" fmla="val 15507949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</p:grpSp>
          <p:sp>
            <p:nvSpPr>
              <p:cNvPr id="9" name="Дуга 4"/>
              <p:cNvSpPr/>
              <p:nvPr/>
            </p:nvSpPr>
            <p:spPr>
              <a:xfrm rot="16200000">
                <a:off x="3993875" y="-449232"/>
                <a:ext cx="1358911" cy="3496734"/>
              </a:xfrm>
              <a:prstGeom prst="arc">
                <a:avLst>
                  <a:gd name="adj1" fmla="val 7818595"/>
                  <a:gd name="adj2" fmla="val 14278244"/>
                </a:avLst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sp>
          <p:nvSpPr>
            <p:cNvPr id="18444" name="TextBox 6"/>
            <p:cNvSpPr txBox="1">
              <a:spLocks noChangeArrowheads="1"/>
            </p:cNvSpPr>
            <p:nvPr/>
          </p:nvSpPr>
          <p:spPr bwMode="auto">
            <a:xfrm>
              <a:off x="142908" y="3143247"/>
              <a:ext cx="9144000" cy="1969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ru-RU" sz="2400" b="1">
                  <a:solidFill>
                    <a:schemeClr val="bg1"/>
                  </a:solidFill>
                  <a:latin typeface="Bradley Hand ITC" pitchFamily="66" charset="0"/>
                </a:rPr>
                <a:t>JEOPARDY</a:t>
              </a:r>
              <a:r>
                <a:rPr lang="ru-RU" altLang="ru-RU" sz="2400" b="1">
                  <a:solidFill>
                    <a:schemeClr val="bg1"/>
                  </a:solidFill>
                  <a:latin typeface="Bradley Hand ITC" pitchFamily="66" charset="0"/>
                </a:rPr>
                <a:t>!</a:t>
              </a:r>
              <a:endParaRPr lang="ru-RU" altLang="ru-RU" sz="2400" b="1">
                <a:solidFill>
                  <a:schemeClr val="bg1"/>
                </a:solidFill>
                <a:latin typeface="Calibri" pitchFamily="34" charset="0"/>
              </a:endParaRPr>
            </a:p>
            <a:p>
              <a:pPr eaLnBrk="1" hangingPunct="1"/>
              <a:endParaRPr lang="ru-RU" altLang="ru-RU">
                <a:latin typeface="Calibri" pitchFamily="34" charset="0"/>
              </a:endParaRPr>
            </a:p>
          </p:txBody>
        </p:sp>
      </p:grpSp>
      <p:sp>
        <p:nvSpPr>
          <p:cNvPr id="19" name="Стрелка вправо 18">
            <a:hlinkClick r:id="rId2" action="ppaction://hlinksldjump"/>
          </p:cNvPr>
          <p:cNvSpPr/>
          <p:nvPr/>
        </p:nvSpPr>
        <p:spPr>
          <a:xfrm flipH="1">
            <a:off x="642938" y="5643563"/>
            <a:ext cx="1143000" cy="928687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Back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2928938" y="1143000"/>
            <a:ext cx="3429000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Food and drink</a:t>
            </a:r>
            <a:endParaRPr lang="ru-RU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200</a:t>
            </a:r>
            <a:endParaRPr lang="ru-RU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+mn-cs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85786" y="3149742"/>
            <a:ext cx="8001056" cy="707886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</a:schemeClr>
              </a:gs>
              <a:gs pos="48000">
                <a:schemeClr val="accent3">
                  <a:lumMod val="40000"/>
                  <a:lumOff val="60000"/>
                  <a:alpha val="80000"/>
                </a:schemeClr>
              </a:gs>
              <a:gs pos="73000">
                <a:schemeClr val="accent3">
                  <a:lumMod val="75000"/>
                </a:schemeClr>
              </a:gs>
              <a:gs pos="100000">
                <a:schemeClr val="accent3">
                  <a:lumMod val="60000"/>
                  <a:lumOff val="40000"/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cs typeface="+mn-cs"/>
              </a:rPr>
              <a:t>Who is the author of Harry Potter?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3071810"/>
            <a:ext cx="8001056" cy="707886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</a:schemeClr>
              </a:gs>
              <a:gs pos="48000">
                <a:schemeClr val="accent3">
                  <a:lumMod val="40000"/>
                  <a:lumOff val="60000"/>
                  <a:alpha val="80000"/>
                </a:schemeClr>
              </a:gs>
              <a:gs pos="73000">
                <a:schemeClr val="accent3">
                  <a:lumMod val="75000"/>
                </a:schemeClr>
              </a:gs>
              <a:gs pos="100000">
                <a:schemeClr val="accent3">
                  <a:lumMod val="60000"/>
                  <a:lumOff val="40000"/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How often do they have a meal? 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928938" y="1143000"/>
            <a:ext cx="3429000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Food and drink</a:t>
            </a:r>
            <a:endParaRPr lang="ru-RU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300</a:t>
            </a:r>
            <a:endParaRPr lang="ru-RU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+mn-cs"/>
            </a:endParaRPr>
          </a:p>
        </p:txBody>
      </p:sp>
      <p:grpSp>
        <p:nvGrpSpPr>
          <p:cNvPr id="4" name="Группа 4"/>
          <p:cNvGrpSpPr>
            <a:grpSpLocks/>
          </p:cNvGrpSpPr>
          <p:nvPr/>
        </p:nvGrpSpPr>
        <p:grpSpPr bwMode="auto">
          <a:xfrm rot="-1800000">
            <a:off x="-801688" y="-257175"/>
            <a:ext cx="3429001" cy="1714500"/>
            <a:chOff x="142908" y="642918"/>
            <a:chExt cx="9144000" cy="4572032"/>
          </a:xfrm>
        </p:grpSpPr>
        <p:grpSp>
          <p:nvGrpSpPr>
            <p:cNvPr id="19464" name="Группа 5"/>
            <p:cNvGrpSpPr>
              <a:grpSpLocks/>
            </p:cNvGrpSpPr>
            <p:nvPr/>
          </p:nvGrpSpPr>
          <p:grpSpPr bwMode="auto">
            <a:xfrm>
              <a:off x="2857488" y="642918"/>
              <a:ext cx="3573715" cy="4572032"/>
              <a:chOff x="2857488" y="642918"/>
              <a:chExt cx="3573715" cy="4572032"/>
            </a:xfrm>
          </p:grpSpPr>
          <p:grpSp>
            <p:nvGrpSpPr>
              <p:cNvPr id="19466" name="Группа 16"/>
              <p:cNvGrpSpPr>
                <a:grpSpLocks/>
              </p:cNvGrpSpPr>
              <p:nvPr/>
            </p:nvGrpSpPr>
            <p:grpSpPr bwMode="auto">
              <a:xfrm>
                <a:off x="2857488" y="1641235"/>
                <a:ext cx="3573715" cy="3573715"/>
                <a:chOff x="2857488" y="1643051"/>
                <a:chExt cx="3573715" cy="3573715"/>
              </a:xfrm>
            </p:grpSpPr>
            <p:sp>
              <p:nvSpPr>
                <p:cNvPr id="10" name="Овал 4"/>
                <p:cNvSpPr/>
                <p:nvPr/>
              </p:nvSpPr>
              <p:spPr>
                <a:xfrm>
                  <a:off x="2857488" y="1714489"/>
                  <a:ext cx="3500462" cy="3500462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3">
                        <a:lumMod val="50000"/>
                      </a:schemeClr>
                    </a:gs>
                    <a:gs pos="48000">
                      <a:schemeClr val="accent3">
                        <a:lumMod val="75000"/>
                        <a:alpha val="90000"/>
                      </a:schemeClr>
                    </a:gs>
                    <a:gs pos="73000">
                      <a:schemeClr val="tx2">
                        <a:lumMod val="40000"/>
                        <a:lumOff val="60000"/>
                      </a:schemeClr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1" name="Дуга 10"/>
                <p:cNvSpPr/>
                <p:nvPr/>
              </p:nvSpPr>
              <p:spPr>
                <a:xfrm>
                  <a:off x="3627444" y="1689824"/>
                  <a:ext cx="1799167" cy="3496757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2" name="Дуга 11"/>
                <p:cNvSpPr/>
                <p:nvPr/>
              </p:nvSpPr>
              <p:spPr>
                <a:xfrm flipH="1">
                  <a:off x="3995865" y="1691115"/>
                  <a:ext cx="1642532" cy="3496757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3" name="Дуга 12"/>
                <p:cNvSpPr/>
                <p:nvPr/>
              </p:nvSpPr>
              <p:spPr>
                <a:xfrm flipH="1">
                  <a:off x="4284339" y="1839066"/>
                  <a:ext cx="1926164" cy="3208889"/>
                </a:xfrm>
                <a:prstGeom prst="arc">
                  <a:avLst>
                    <a:gd name="adj1" fmla="val 7099357"/>
                    <a:gd name="adj2" fmla="val 15084136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4" name="Дуга 13"/>
                <p:cNvSpPr/>
                <p:nvPr/>
              </p:nvSpPr>
              <p:spPr>
                <a:xfrm>
                  <a:off x="2995738" y="1905972"/>
                  <a:ext cx="1786466" cy="3217355"/>
                </a:xfrm>
                <a:prstGeom prst="arc">
                  <a:avLst>
                    <a:gd name="adj1" fmla="val 7099357"/>
                    <a:gd name="adj2" fmla="val 15401728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5" name="Дуга 14"/>
                <p:cNvSpPr/>
                <p:nvPr/>
              </p:nvSpPr>
              <p:spPr>
                <a:xfrm rot="16200000">
                  <a:off x="3530439" y="1937235"/>
                  <a:ext cx="2154780" cy="3500963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6" name="Дуга 15"/>
                <p:cNvSpPr/>
                <p:nvPr/>
              </p:nvSpPr>
              <p:spPr>
                <a:xfrm rot="16200000">
                  <a:off x="3707696" y="2409862"/>
                  <a:ext cx="1938880" cy="3500963"/>
                </a:xfrm>
                <a:prstGeom prst="arc">
                  <a:avLst>
                    <a:gd name="adj1" fmla="val 9161105"/>
                    <a:gd name="adj2" fmla="val 13455196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7" name="Дуга 16"/>
                <p:cNvSpPr/>
                <p:nvPr/>
              </p:nvSpPr>
              <p:spPr>
                <a:xfrm rot="16200000">
                  <a:off x="4031196" y="1438116"/>
                  <a:ext cx="1143008" cy="3500963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8" name="Дуга 17"/>
                <p:cNvSpPr/>
                <p:nvPr/>
              </p:nvSpPr>
              <p:spPr>
                <a:xfrm rot="16200000">
                  <a:off x="4035115" y="448624"/>
                  <a:ext cx="1138776" cy="3492496"/>
                </a:xfrm>
                <a:prstGeom prst="arc">
                  <a:avLst>
                    <a:gd name="adj1" fmla="val 6055329"/>
                    <a:gd name="adj2" fmla="val 15507949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</p:grpSp>
          <p:sp>
            <p:nvSpPr>
              <p:cNvPr id="9" name="Дуга 4"/>
              <p:cNvSpPr/>
              <p:nvPr/>
            </p:nvSpPr>
            <p:spPr>
              <a:xfrm rot="16200000">
                <a:off x="3993875" y="-449232"/>
                <a:ext cx="1358911" cy="3496734"/>
              </a:xfrm>
              <a:prstGeom prst="arc">
                <a:avLst>
                  <a:gd name="adj1" fmla="val 7818595"/>
                  <a:gd name="adj2" fmla="val 14278244"/>
                </a:avLst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sp>
          <p:nvSpPr>
            <p:cNvPr id="19465" name="TextBox 6"/>
            <p:cNvSpPr txBox="1">
              <a:spLocks noChangeArrowheads="1"/>
            </p:cNvSpPr>
            <p:nvPr/>
          </p:nvSpPr>
          <p:spPr bwMode="auto">
            <a:xfrm>
              <a:off x="142908" y="3143247"/>
              <a:ext cx="9144000" cy="1969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ru-RU" sz="2400" b="1">
                  <a:solidFill>
                    <a:schemeClr val="bg1"/>
                  </a:solidFill>
                  <a:latin typeface="Bradley Hand ITC" pitchFamily="66" charset="0"/>
                </a:rPr>
                <a:t>JEOPARDY</a:t>
              </a:r>
              <a:r>
                <a:rPr lang="ru-RU" altLang="ru-RU" sz="2400" b="1">
                  <a:solidFill>
                    <a:schemeClr val="bg1"/>
                  </a:solidFill>
                  <a:latin typeface="Bradley Hand ITC" pitchFamily="66" charset="0"/>
                </a:rPr>
                <a:t>!</a:t>
              </a:r>
              <a:endParaRPr lang="ru-RU" altLang="ru-RU" sz="2400" b="1">
                <a:solidFill>
                  <a:schemeClr val="bg1"/>
                </a:solidFill>
                <a:latin typeface="Calibri" pitchFamily="34" charset="0"/>
              </a:endParaRPr>
            </a:p>
            <a:p>
              <a:pPr eaLnBrk="1" hangingPunct="1"/>
              <a:endParaRPr lang="ru-RU" altLang="ru-RU">
                <a:latin typeface="Calibri" pitchFamily="34" charset="0"/>
              </a:endParaRPr>
            </a:p>
          </p:txBody>
        </p:sp>
      </p:grpSp>
      <p:sp>
        <p:nvSpPr>
          <p:cNvPr id="19" name="Стрелка вправо 18">
            <a:hlinkClick r:id="rId2" action="ppaction://hlinksldjump"/>
          </p:cNvPr>
          <p:cNvSpPr/>
          <p:nvPr/>
        </p:nvSpPr>
        <p:spPr>
          <a:xfrm flipH="1">
            <a:off x="642938" y="5643563"/>
            <a:ext cx="1143000" cy="928687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Back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3071810"/>
            <a:ext cx="8001056" cy="707886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</a:schemeClr>
              </a:gs>
              <a:gs pos="48000">
                <a:schemeClr val="accent3">
                  <a:lumMod val="40000"/>
                  <a:lumOff val="60000"/>
                  <a:alpha val="80000"/>
                </a:schemeClr>
              </a:gs>
              <a:gs pos="73000">
                <a:schemeClr val="accent3">
                  <a:lumMod val="75000"/>
                </a:schemeClr>
              </a:gs>
              <a:gs pos="100000">
                <a:schemeClr val="accent3">
                  <a:lumMod val="60000"/>
                  <a:lumOff val="40000"/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What is traditional Christmas meal?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928938" y="1143000"/>
            <a:ext cx="3429000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Food and drink</a:t>
            </a:r>
            <a:endParaRPr lang="ru-RU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400</a:t>
            </a:r>
            <a:endParaRPr lang="ru-RU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+mn-cs"/>
            </a:endParaRPr>
          </a:p>
        </p:txBody>
      </p:sp>
      <p:grpSp>
        <p:nvGrpSpPr>
          <p:cNvPr id="4" name="Группа 4"/>
          <p:cNvGrpSpPr>
            <a:grpSpLocks/>
          </p:cNvGrpSpPr>
          <p:nvPr/>
        </p:nvGrpSpPr>
        <p:grpSpPr bwMode="auto">
          <a:xfrm rot="-1800000">
            <a:off x="-801688" y="-257175"/>
            <a:ext cx="3429001" cy="1714500"/>
            <a:chOff x="142908" y="642918"/>
            <a:chExt cx="9144000" cy="4572032"/>
          </a:xfrm>
        </p:grpSpPr>
        <p:grpSp>
          <p:nvGrpSpPr>
            <p:cNvPr id="20488" name="Группа 5"/>
            <p:cNvGrpSpPr>
              <a:grpSpLocks/>
            </p:cNvGrpSpPr>
            <p:nvPr/>
          </p:nvGrpSpPr>
          <p:grpSpPr bwMode="auto">
            <a:xfrm>
              <a:off x="2857488" y="642918"/>
              <a:ext cx="3573715" cy="4572032"/>
              <a:chOff x="2857488" y="642918"/>
              <a:chExt cx="3573715" cy="4572032"/>
            </a:xfrm>
          </p:grpSpPr>
          <p:grpSp>
            <p:nvGrpSpPr>
              <p:cNvPr id="20490" name="Группа 16"/>
              <p:cNvGrpSpPr>
                <a:grpSpLocks/>
              </p:cNvGrpSpPr>
              <p:nvPr/>
            </p:nvGrpSpPr>
            <p:grpSpPr bwMode="auto">
              <a:xfrm>
                <a:off x="2857488" y="1641235"/>
                <a:ext cx="3573715" cy="3573715"/>
                <a:chOff x="2857488" y="1643051"/>
                <a:chExt cx="3573715" cy="3573715"/>
              </a:xfrm>
            </p:grpSpPr>
            <p:sp>
              <p:nvSpPr>
                <p:cNvPr id="10" name="Овал 4"/>
                <p:cNvSpPr/>
                <p:nvPr/>
              </p:nvSpPr>
              <p:spPr>
                <a:xfrm>
                  <a:off x="2857488" y="1714489"/>
                  <a:ext cx="3500462" cy="3500462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3">
                        <a:lumMod val="50000"/>
                      </a:schemeClr>
                    </a:gs>
                    <a:gs pos="48000">
                      <a:schemeClr val="accent3">
                        <a:lumMod val="75000"/>
                        <a:alpha val="90000"/>
                      </a:schemeClr>
                    </a:gs>
                    <a:gs pos="73000">
                      <a:schemeClr val="tx2">
                        <a:lumMod val="40000"/>
                        <a:lumOff val="60000"/>
                      </a:schemeClr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1" name="Дуга 10"/>
                <p:cNvSpPr/>
                <p:nvPr/>
              </p:nvSpPr>
              <p:spPr>
                <a:xfrm>
                  <a:off x="3627444" y="1689824"/>
                  <a:ext cx="1799167" cy="3496757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2" name="Дуга 11"/>
                <p:cNvSpPr/>
                <p:nvPr/>
              </p:nvSpPr>
              <p:spPr>
                <a:xfrm flipH="1">
                  <a:off x="3995865" y="1691115"/>
                  <a:ext cx="1642532" cy="3496757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3" name="Дуга 12"/>
                <p:cNvSpPr/>
                <p:nvPr/>
              </p:nvSpPr>
              <p:spPr>
                <a:xfrm flipH="1">
                  <a:off x="4284339" y="1839066"/>
                  <a:ext cx="1926164" cy="3208889"/>
                </a:xfrm>
                <a:prstGeom prst="arc">
                  <a:avLst>
                    <a:gd name="adj1" fmla="val 7099357"/>
                    <a:gd name="adj2" fmla="val 15084136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4" name="Дуга 13"/>
                <p:cNvSpPr/>
                <p:nvPr/>
              </p:nvSpPr>
              <p:spPr>
                <a:xfrm>
                  <a:off x="2995738" y="1905972"/>
                  <a:ext cx="1786466" cy="3217355"/>
                </a:xfrm>
                <a:prstGeom prst="arc">
                  <a:avLst>
                    <a:gd name="adj1" fmla="val 7099357"/>
                    <a:gd name="adj2" fmla="val 15401728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5" name="Дуга 14"/>
                <p:cNvSpPr/>
                <p:nvPr/>
              </p:nvSpPr>
              <p:spPr>
                <a:xfrm rot="16200000">
                  <a:off x="3530439" y="1937235"/>
                  <a:ext cx="2154780" cy="3500963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6" name="Дуга 15"/>
                <p:cNvSpPr/>
                <p:nvPr/>
              </p:nvSpPr>
              <p:spPr>
                <a:xfrm rot="16200000">
                  <a:off x="3707696" y="2409862"/>
                  <a:ext cx="1938880" cy="3500963"/>
                </a:xfrm>
                <a:prstGeom prst="arc">
                  <a:avLst>
                    <a:gd name="adj1" fmla="val 9161105"/>
                    <a:gd name="adj2" fmla="val 13455196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7" name="Дуга 16"/>
                <p:cNvSpPr/>
                <p:nvPr/>
              </p:nvSpPr>
              <p:spPr>
                <a:xfrm rot="16200000">
                  <a:off x="4031196" y="1438116"/>
                  <a:ext cx="1143008" cy="3500963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8" name="Дуга 17"/>
                <p:cNvSpPr/>
                <p:nvPr/>
              </p:nvSpPr>
              <p:spPr>
                <a:xfrm rot="16200000">
                  <a:off x="4035115" y="448624"/>
                  <a:ext cx="1138776" cy="3492496"/>
                </a:xfrm>
                <a:prstGeom prst="arc">
                  <a:avLst>
                    <a:gd name="adj1" fmla="val 6055329"/>
                    <a:gd name="adj2" fmla="val 15507949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</p:grpSp>
          <p:sp>
            <p:nvSpPr>
              <p:cNvPr id="9" name="Дуга 4"/>
              <p:cNvSpPr/>
              <p:nvPr/>
            </p:nvSpPr>
            <p:spPr>
              <a:xfrm rot="16200000">
                <a:off x="3993875" y="-449232"/>
                <a:ext cx="1358911" cy="3496734"/>
              </a:xfrm>
              <a:prstGeom prst="arc">
                <a:avLst>
                  <a:gd name="adj1" fmla="val 7818595"/>
                  <a:gd name="adj2" fmla="val 14278244"/>
                </a:avLst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sp>
          <p:nvSpPr>
            <p:cNvPr id="20489" name="TextBox 6"/>
            <p:cNvSpPr txBox="1">
              <a:spLocks noChangeArrowheads="1"/>
            </p:cNvSpPr>
            <p:nvPr/>
          </p:nvSpPr>
          <p:spPr bwMode="auto">
            <a:xfrm>
              <a:off x="142908" y="3143247"/>
              <a:ext cx="9144000" cy="1969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ru-RU" sz="2400" b="1">
                  <a:solidFill>
                    <a:schemeClr val="bg1"/>
                  </a:solidFill>
                  <a:latin typeface="Bradley Hand ITC" pitchFamily="66" charset="0"/>
                </a:rPr>
                <a:t>JEOPARDY</a:t>
              </a:r>
              <a:r>
                <a:rPr lang="ru-RU" altLang="ru-RU" sz="2400" b="1">
                  <a:solidFill>
                    <a:schemeClr val="bg1"/>
                  </a:solidFill>
                  <a:latin typeface="Bradley Hand ITC" pitchFamily="66" charset="0"/>
                </a:rPr>
                <a:t>!</a:t>
              </a:r>
              <a:endParaRPr lang="ru-RU" altLang="ru-RU" sz="2400" b="1">
                <a:solidFill>
                  <a:schemeClr val="bg1"/>
                </a:solidFill>
                <a:latin typeface="Calibri" pitchFamily="34" charset="0"/>
              </a:endParaRPr>
            </a:p>
            <a:p>
              <a:pPr eaLnBrk="1" hangingPunct="1"/>
              <a:endParaRPr lang="ru-RU" altLang="ru-RU">
                <a:latin typeface="Calibri" pitchFamily="34" charset="0"/>
              </a:endParaRPr>
            </a:p>
          </p:txBody>
        </p:sp>
      </p:grpSp>
      <p:sp>
        <p:nvSpPr>
          <p:cNvPr id="19" name="Стрелка вправо 18">
            <a:hlinkClick r:id="rId2" action="ppaction://hlinksldjump"/>
          </p:cNvPr>
          <p:cNvSpPr/>
          <p:nvPr/>
        </p:nvSpPr>
        <p:spPr>
          <a:xfrm flipH="1">
            <a:off x="642938" y="5643563"/>
            <a:ext cx="1143000" cy="928687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Back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3071810"/>
            <a:ext cx="8001056" cy="1323439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</a:schemeClr>
              </a:gs>
              <a:gs pos="48000">
                <a:schemeClr val="accent3">
                  <a:lumMod val="40000"/>
                  <a:lumOff val="60000"/>
                  <a:alpha val="80000"/>
                </a:schemeClr>
              </a:gs>
              <a:gs pos="73000">
                <a:schemeClr val="accent3">
                  <a:lumMod val="75000"/>
                </a:schemeClr>
              </a:gs>
              <a:gs pos="100000">
                <a:schemeClr val="accent3">
                  <a:lumMod val="60000"/>
                  <a:lumOff val="40000"/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What is the difference between can and tin?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928938" y="1143000"/>
            <a:ext cx="3429000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Food and drink</a:t>
            </a:r>
            <a:endParaRPr lang="ru-RU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500</a:t>
            </a:r>
            <a:endParaRPr lang="ru-RU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+mn-cs"/>
            </a:endParaRPr>
          </a:p>
        </p:txBody>
      </p:sp>
      <p:grpSp>
        <p:nvGrpSpPr>
          <p:cNvPr id="4" name="Группа 4"/>
          <p:cNvGrpSpPr>
            <a:grpSpLocks/>
          </p:cNvGrpSpPr>
          <p:nvPr/>
        </p:nvGrpSpPr>
        <p:grpSpPr bwMode="auto">
          <a:xfrm rot="-1800000">
            <a:off x="-801688" y="-257175"/>
            <a:ext cx="3429001" cy="1714500"/>
            <a:chOff x="142908" y="642918"/>
            <a:chExt cx="9144000" cy="4572032"/>
          </a:xfrm>
        </p:grpSpPr>
        <p:grpSp>
          <p:nvGrpSpPr>
            <p:cNvPr id="21512" name="Группа 5"/>
            <p:cNvGrpSpPr>
              <a:grpSpLocks/>
            </p:cNvGrpSpPr>
            <p:nvPr/>
          </p:nvGrpSpPr>
          <p:grpSpPr bwMode="auto">
            <a:xfrm>
              <a:off x="2857488" y="642918"/>
              <a:ext cx="3573715" cy="4572032"/>
              <a:chOff x="2857488" y="642918"/>
              <a:chExt cx="3573715" cy="4572032"/>
            </a:xfrm>
          </p:grpSpPr>
          <p:grpSp>
            <p:nvGrpSpPr>
              <p:cNvPr id="21514" name="Группа 16"/>
              <p:cNvGrpSpPr>
                <a:grpSpLocks/>
              </p:cNvGrpSpPr>
              <p:nvPr/>
            </p:nvGrpSpPr>
            <p:grpSpPr bwMode="auto">
              <a:xfrm>
                <a:off x="2857488" y="1641235"/>
                <a:ext cx="3573715" cy="3573715"/>
                <a:chOff x="2857488" y="1643051"/>
                <a:chExt cx="3573715" cy="3573715"/>
              </a:xfrm>
            </p:grpSpPr>
            <p:sp>
              <p:nvSpPr>
                <p:cNvPr id="10" name="Овал 4"/>
                <p:cNvSpPr/>
                <p:nvPr/>
              </p:nvSpPr>
              <p:spPr>
                <a:xfrm>
                  <a:off x="2857488" y="1714489"/>
                  <a:ext cx="3500462" cy="3500462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3">
                        <a:lumMod val="50000"/>
                      </a:schemeClr>
                    </a:gs>
                    <a:gs pos="48000">
                      <a:schemeClr val="accent3">
                        <a:lumMod val="75000"/>
                        <a:alpha val="90000"/>
                      </a:schemeClr>
                    </a:gs>
                    <a:gs pos="73000">
                      <a:schemeClr val="tx2">
                        <a:lumMod val="40000"/>
                        <a:lumOff val="60000"/>
                      </a:schemeClr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1" name="Дуга 10"/>
                <p:cNvSpPr/>
                <p:nvPr/>
              </p:nvSpPr>
              <p:spPr>
                <a:xfrm>
                  <a:off x="3627444" y="1689824"/>
                  <a:ext cx="1799167" cy="3496757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2" name="Дуга 11"/>
                <p:cNvSpPr/>
                <p:nvPr/>
              </p:nvSpPr>
              <p:spPr>
                <a:xfrm flipH="1">
                  <a:off x="3995865" y="1691115"/>
                  <a:ext cx="1642532" cy="3496757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3" name="Дуга 12"/>
                <p:cNvSpPr/>
                <p:nvPr/>
              </p:nvSpPr>
              <p:spPr>
                <a:xfrm flipH="1">
                  <a:off x="4284339" y="1839066"/>
                  <a:ext cx="1926164" cy="3208889"/>
                </a:xfrm>
                <a:prstGeom prst="arc">
                  <a:avLst>
                    <a:gd name="adj1" fmla="val 7099357"/>
                    <a:gd name="adj2" fmla="val 15084136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4" name="Дуга 13"/>
                <p:cNvSpPr/>
                <p:nvPr/>
              </p:nvSpPr>
              <p:spPr>
                <a:xfrm>
                  <a:off x="2995738" y="1905972"/>
                  <a:ext cx="1786466" cy="3217355"/>
                </a:xfrm>
                <a:prstGeom prst="arc">
                  <a:avLst>
                    <a:gd name="adj1" fmla="val 7099357"/>
                    <a:gd name="adj2" fmla="val 15401728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5" name="Дуга 14"/>
                <p:cNvSpPr/>
                <p:nvPr/>
              </p:nvSpPr>
              <p:spPr>
                <a:xfrm rot="16200000">
                  <a:off x="3530439" y="1937235"/>
                  <a:ext cx="2154780" cy="3500963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6" name="Дуга 15"/>
                <p:cNvSpPr/>
                <p:nvPr/>
              </p:nvSpPr>
              <p:spPr>
                <a:xfrm rot="16200000">
                  <a:off x="3707696" y="2409862"/>
                  <a:ext cx="1938880" cy="3500963"/>
                </a:xfrm>
                <a:prstGeom prst="arc">
                  <a:avLst>
                    <a:gd name="adj1" fmla="val 9161105"/>
                    <a:gd name="adj2" fmla="val 13455196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7" name="Дуга 16"/>
                <p:cNvSpPr/>
                <p:nvPr/>
              </p:nvSpPr>
              <p:spPr>
                <a:xfrm rot="16200000">
                  <a:off x="4031196" y="1438116"/>
                  <a:ext cx="1143008" cy="3500963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8" name="Дуга 17"/>
                <p:cNvSpPr/>
                <p:nvPr/>
              </p:nvSpPr>
              <p:spPr>
                <a:xfrm rot="16200000">
                  <a:off x="4035115" y="448624"/>
                  <a:ext cx="1138776" cy="3492496"/>
                </a:xfrm>
                <a:prstGeom prst="arc">
                  <a:avLst>
                    <a:gd name="adj1" fmla="val 6055329"/>
                    <a:gd name="adj2" fmla="val 15507949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</p:grpSp>
          <p:sp>
            <p:nvSpPr>
              <p:cNvPr id="9" name="Дуга 4"/>
              <p:cNvSpPr/>
              <p:nvPr/>
            </p:nvSpPr>
            <p:spPr>
              <a:xfrm rot="16200000">
                <a:off x="3993875" y="-449232"/>
                <a:ext cx="1358911" cy="3496734"/>
              </a:xfrm>
              <a:prstGeom prst="arc">
                <a:avLst>
                  <a:gd name="adj1" fmla="val 7818595"/>
                  <a:gd name="adj2" fmla="val 14278244"/>
                </a:avLst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sp>
          <p:nvSpPr>
            <p:cNvPr id="21513" name="TextBox 6"/>
            <p:cNvSpPr txBox="1">
              <a:spLocks noChangeArrowheads="1"/>
            </p:cNvSpPr>
            <p:nvPr/>
          </p:nvSpPr>
          <p:spPr bwMode="auto">
            <a:xfrm>
              <a:off x="142908" y="3143247"/>
              <a:ext cx="9144000" cy="1969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ru-RU" sz="2400" b="1">
                  <a:solidFill>
                    <a:schemeClr val="bg1"/>
                  </a:solidFill>
                  <a:latin typeface="Bradley Hand ITC" pitchFamily="66" charset="0"/>
                </a:rPr>
                <a:t>JEOPARDY</a:t>
              </a:r>
              <a:r>
                <a:rPr lang="ru-RU" altLang="ru-RU" sz="2400" b="1">
                  <a:solidFill>
                    <a:schemeClr val="bg1"/>
                  </a:solidFill>
                  <a:latin typeface="Bradley Hand ITC" pitchFamily="66" charset="0"/>
                </a:rPr>
                <a:t>!</a:t>
              </a:r>
              <a:endParaRPr lang="ru-RU" altLang="ru-RU" sz="2400" b="1">
                <a:solidFill>
                  <a:schemeClr val="bg1"/>
                </a:solidFill>
                <a:latin typeface="Calibri" pitchFamily="34" charset="0"/>
              </a:endParaRPr>
            </a:p>
            <a:p>
              <a:pPr eaLnBrk="1" hangingPunct="1"/>
              <a:endParaRPr lang="ru-RU" altLang="ru-RU">
                <a:latin typeface="Calibri" pitchFamily="34" charset="0"/>
              </a:endParaRPr>
            </a:p>
          </p:txBody>
        </p:sp>
      </p:grpSp>
      <p:sp>
        <p:nvSpPr>
          <p:cNvPr id="19" name="Стрелка вправо 18">
            <a:hlinkClick r:id="rId2" action="ppaction://hlinksldjump"/>
          </p:cNvPr>
          <p:cNvSpPr/>
          <p:nvPr/>
        </p:nvSpPr>
        <p:spPr>
          <a:xfrm flipH="1">
            <a:off x="642938" y="5643563"/>
            <a:ext cx="1143000" cy="928687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Back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Documents and Settings\1\Мои документы\ТА\space_026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776"/>
          </a:xfrm>
          <a:prstGeom prst="rect">
            <a:avLst/>
          </a:prstGeom>
          <a:noFill/>
        </p:spPr>
      </p:pic>
      <p:grpSp>
        <p:nvGrpSpPr>
          <p:cNvPr id="2" name="Группа 15"/>
          <p:cNvGrpSpPr>
            <a:grpSpLocks/>
          </p:cNvGrpSpPr>
          <p:nvPr/>
        </p:nvGrpSpPr>
        <p:grpSpPr bwMode="auto">
          <a:xfrm rot="-1800000">
            <a:off x="-944563" y="-257175"/>
            <a:ext cx="3429001" cy="1714500"/>
            <a:chOff x="142908" y="642918"/>
            <a:chExt cx="9144000" cy="4572032"/>
          </a:xfrm>
        </p:grpSpPr>
        <p:grpSp>
          <p:nvGrpSpPr>
            <p:cNvPr id="4132" name="Группа 2"/>
            <p:cNvGrpSpPr>
              <a:grpSpLocks/>
            </p:cNvGrpSpPr>
            <p:nvPr/>
          </p:nvGrpSpPr>
          <p:grpSpPr bwMode="auto">
            <a:xfrm>
              <a:off x="2857488" y="642918"/>
              <a:ext cx="3573715" cy="4572032"/>
              <a:chOff x="2857488" y="642918"/>
              <a:chExt cx="3573715" cy="4572032"/>
            </a:xfrm>
          </p:grpSpPr>
          <p:grpSp>
            <p:nvGrpSpPr>
              <p:cNvPr id="4134" name="Группа 16"/>
              <p:cNvGrpSpPr>
                <a:grpSpLocks/>
              </p:cNvGrpSpPr>
              <p:nvPr/>
            </p:nvGrpSpPr>
            <p:grpSpPr bwMode="auto">
              <a:xfrm>
                <a:off x="2857488" y="1641235"/>
                <a:ext cx="3573715" cy="3573715"/>
                <a:chOff x="2857488" y="1643051"/>
                <a:chExt cx="3573715" cy="3573715"/>
              </a:xfrm>
            </p:grpSpPr>
            <p:sp>
              <p:nvSpPr>
                <p:cNvPr id="6" name="Овал 4"/>
                <p:cNvSpPr/>
                <p:nvPr/>
              </p:nvSpPr>
              <p:spPr>
                <a:xfrm>
                  <a:off x="2857488" y="1714489"/>
                  <a:ext cx="3500462" cy="3500462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3">
                        <a:lumMod val="50000"/>
                      </a:schemeClr>
                    </a:gs>
                    <a:gs pos="48000">
                      <a:schemeClr val="accent3">
                        <a:lumMod val="75000"/>
                        <a:alpha val="90000"/>
                      </a:schemeClr>
                    </a:gs>
                    <a:gs pos="73000">
                      <a:schemeClr val="tx2">
                        <a:lumMod val="40000"/>
                        <a:lumOff val="60000"/>
                      </a:schemeClr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7" name="Дуга 6"/>
                <p:cNvSpPr/>
                <p:nvPr/>
              </p:nvSpPr>
              <p:spPr>
                <a:xfrm>
                  <a:off x="3627444" y="1689824"/>
                  <a:ext cx="1799167" cy="3496757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8" name="Дуга 7"/>
                <p:cNvSpPr/>
                <p:nvPr/>
              </p:nvSpPr>
              <p:spPr>
                <a:xfrm flipH="1">
                  <a:off x="3995865" y="1691115"/>
                  <a:ext cx="1642532" cy="3496757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9" name="Дуга 8"/>
                <p:cNvSpPr/>
                <p:nvPr/>
              </p:nvSpPr>
              <p:spPr>
                <a:xfrm flipH="1">
                  <a:off x="4284339" y="1839066"/>
                  <a:ext cx="1926164" cy="3208889"/>
                </a:xfrm>
                <a:prstGeom prst="arc">
                  <a:avLst>
                    <a:gd name="adj1" fmla="val 7099357"/>
                    <a:gd name="adj2" fmla="val 15084136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0" name="Дуга 9"/>
                <p:cNvSpPr/>
                <p:nvPr/>
              </p:nvSpPr>
              <p:spPr>
                <a:xfrm>
                  <a:off x="2995738" y="1905972"/>
                  <a:ext cx="1786466" cy="3217355"/>
                </a:xfrm>
                <a:prstGeom prst="arc">
                  <a:avLst>
                    <a:gd name="adj1" fmla="val 7099357"/>
                    <a:gd name="adj2" fmla="val 15401728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1" name="Дуга 10"/>
                <p:cNvSpPr/>
                <p:nvPr/>
              </p:nvSpPr>
              <p:spPr>
                <a:xfrm rot="16200000">
                  <a:off x="3530439" y="1937235"/>
                  <a:ext cx="2154780" cy="3500963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2" name="Дуга 11"/>
                <p:cNvSpPr/>
                <p:nvPr/>
              </p:nvSpPr>
              <p:spPr>
                <a:xfrm rot="16200000">
                  <a:off x="3707696" y="2409862"/>
                  <a:ext cx="1938880" cy="3500963"/>
                </a:xfrm>
                <a:prstGeom prst="arc">
                  <a:avLst>
                    <a:gd name="adj1" fmla="val 9161105"/>
                    <a:gd name="adj2" fmla="val 13455196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3" name="Дуга 12"/>
                <p:cNvSpPr/>
                <p:nvPr/>
              </p:nvSpPr>
              <p:spPr>
                <a:xfrm rot="16200000">
                  <a:off x="4031196" y="1438116"/>
                  <a:ext cx="1143008" cy="3500963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4" name="Дуга 13"/>
                <p:cNvSpPr/>
                <p:nvPr/>
              </p:nvSpPr>
              <p:spPr>
                <a:xfrm rot="16200000">
                  <a:off x="4035112" y="448623"/>
                  <a:ext cx="1138776" cy="3492499"/>
                </a:xfrm>
                <a:prstGeom prst="arc">
                  <a:avLst>
                    <a:gd name="adj1" fmla="val 6055329"/>
                    <a:gd name="adj2" fmla="val 15507949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</p:grpSp>
          <p:sp>
            <p:nvSpPr>
              <p:cNvPr id="5" name="Дуга 4"/>
              <p:cNvSpPr/>
              <p:nvPr/>
            </p:nvSpPr>
            <p:spPr>
              <a:xfrm rot="16200000">
                <a:off x="3993875" y="-449232"/>
                <a:ext cx="1358911" cy="3496734"/>
              </a:xfrm>
              <a:prstGeom prst="arc">
                <a:avLst>
                  <a:gd name="adj1" fmla="val 7818595"/>
                  <a:gd name="adj2" fmla="val 14278244"/>
                </a:avLst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sp>
          <p:nvSpPr>
            <p:cNvPr id="4133" name="TextBox 14"/>
            <p:cNvSpPr txBox="1">
              <a:spLocks noChangeArrowheads="1"/>
            </p:cNvSpPr>
            <p:nvPr/>
          </p:nvSpPr>
          <p:spPr bwMode="auto">
            <a:xfrm>
              <a:off x="142908" y="3143247"/>
              <a:ext cx="9144000" cy="1969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ru-RU" sz="2400" b="1">
                  <a:solidFill>
                    <a:schemeClr val="bg1"/>
                  </a:solidFill>
                  <a:latin typeface="Bradley Hand ITC" pitchFamily="66" charset="0"/>
                </a:rPr>
                <a:t>JEOPARDY</a:t>
              </a:r>
              <a:r>
                <a:rPr lang="ru-RU" altLang="ru-RU" sz="2400" b="1">
                  <a:solidFill>
                    <a:schemeClr val="bg1"/>
                  </a:solidFill>
                  <a:latin typeface="Bradley Hand ITC" pitchFamily="66" charset="0"/>
                </a:rPr>
                <a:t>!</a:t>
              </a:r>
              <a:endParaRPr lang="ru-RU" altLang="ru-RU" sz="2400" b="1">
                <a:solidFill>
                  <a:schemeClr val="bg1"/>
                </a:solidFill>
                <a:latin typeface="Calibri" pitchFamily="34" charset="0"/>
              </a:endParaRPr>
            </a:p>
            <a:p>
              <a:pPr eaLnBrk="1" hangingPunct="1"/>
              <a:endParaRPr lang="ru-RU" altLang="ru-RU">
                <a:latin typeface="Calibri" pitchFamily="34" charset="0"/>
              </a:endParaRPr>
            </a:p>
          </p:txBody>
        </p:sp>
      </p:grp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571625" y="2286000"/>
            <a:ext cx="6215063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9600" b="1">
                <a:solidFill>
                  <a:schemeClr val="bg1"/>
                </a:solidFill>
                <a:latin typeface="Berlin Sans FB Demi" pitchFamily="34" charset="0"/>
              </a:rPr>
              <a:t>ROUND 1</a:t>
            </a:r>
            <a:endParaRPr lang="ru-RU" altLang="ru-RU" sz="96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14375" y="1143000"/>
            <a:ext cx="1428750" cy="1000125"/>
          </a:xfrm>
          <a:prstGeom prst="rect">
            <a:avLst/>
          </a:prstGeom>
          <a:solidFill>
            <a:schemeClr val="accent3">
              <a:lumMod val="60000"/>
              <a:lumOff val="40000"/>
              <a:alpha val="81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UNITED KINGDOM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286000" y="1143000"/>
            <a:ext cx="1428750" cy="1000125"/>
          </a:xfrm>
          <a:prstGeom prst="rect">
            <a:avLst/>
          </a:prstGeom>
          <a:solidFill>
            <a:schemeClr val="accent3">
              <a:lumMod val="60000"/>
              <a:lumOff val="40000"/>
              <a:alpha val="81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Customs and traditions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 Black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929063" y="1143000"/>
            <a:ext cx="1428750" cy="1000125"/>
          </a:xfrm>
          <a:prstGeom prst="rect">
            <a:avLst/>
          </a:prstGeom>
          <a:solidFill>
            <a:schemeClr val="accent3">
              <a:lumMod val="60000"/>
              <a:lumOff val="40000"/>
              <a:alpha val="81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Food and drink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572125" y="1143000"/>
            <a:ext cx="1428750" cy="1000125"/>
          </a:xfrm>
          <a:prstGeom prst="rect">
            <a:avLst/>
          </a:prstGeom>
          <a:solidFill>
            <a:schemeClr val="accent3">
              <a:lumMod val="60000"/>
              <a:lumOff val="40000"/>
              <a:alpha val="81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British and American English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7215188" y="1143000"/>
            <a:ext cx="1428750" cy="1000125"/>
          </a:xfrm>
          <a:prstGeom prst="rect">
            <a:avLst/>
          </a:prstGeom>
          <a:solidFill>
            <a:schemeClr val="accent3">
              <a:lumMod val="60000"/>
              <a:lumOff val="40000"/>
              <a:alpha val="81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Interesting places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29" name="Прямоугольник 28">
            <a:hlinkClick r:id="rId3" action="ppaction://hlinksldjump"/>
          </p:cNvPr>
          <p:cNvSpPr/>
          <p:nvPr/>
        </p:nvSpPr>
        <p:spPr>
          <a:xfrm>
            <a:off x="928688" y="2357438"/>
            <a:ext cx="1000125" cy="700087"/>
          </a:xfrm>
          <a:prstGeom prst="rect">
            <a:avLst/>
          </a:prstGeom>
          <a:solidFill>
            <a:schemeClr val="accent3">
              <a:lumMod val="20000"/>
              <a:lumOff val="80000"/>
              <a:alpha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100</a:t>
            </a:r>
            <a:endParaRPr lang="ru-RU" dirty="0">
              <a:solidFill>
                <a:schemeClr val="accent3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0" name="Прямоугольник 29">
            <a:hlinkClick r:id="rId4" action="ppaction://hlinksldjump"/>
          </p:cNvPr>
          <p:cNvSpPr/>
          <p:nvPr/>
        </p:nvSpPr>
        <p:spPr>
          <a:xfrm>
            <a:off x="928688" y="3214688"/>
            <a:ext cx="1000125" cy="700087"/>
          </a:xfrm>
          <a:prstGeom prst="rect">
            <a:avLst/>
          </a:prstGeom>
          <a:solidFill>
            <a:schemeClr val="accent3">
              <a:lumMod val="20000"/>
              <a:lumOff val="80000"/>
              <a:alpha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200</a:t>
            </a:r>
            <a:endParaRPr lang="ru-RU" dirty="0">
              <a:solidFill>
                <a:schemeClr val="accent3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1" name="Прямоугольник 30">
            <a:hlinkClick r:id="rId5" action="ppaction://hlinksldjump"/>
          </p:cNvPr>
          <p:cNvSpPr/>
          <p:nvPr/>
        </p:nvSpPr>
        <p:spPr>
          <a:xfrm>
            <a:off x="928688" y="4000500"/>
            <a:ext cx="1000125" cy="700088"/>
          </a:xfrm>
          <a:prstGeom prst="rect">
            <a:avLst/>
          </a:prstGeom>
          <a:solidFill>
            <a:schemeClr val="accent3">
              <a:lumMod val="20000"/>
              <a:lumOff val="80000"/>
              <a:alpha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300</a:t>
            </a:r>
            <a:endParaRPr lang="ru-RU" dirty="0">
              <a:solidFill>
                <a:schemeClr val="accent3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2" name="Прямоугольник 31">
            <a:hlinkClick r:id="rId6" action="ppaction://hlinksldjump"/>
          </p:cNvPr>
          <p:cNvSpPr/>
          <p:nvPr/>
        </p:nvSpPr>
        <p:spPr>
          <a:xfrm>
            <a:off x="928688" y="4786313"/>
            <a:ext cx="1000125" cy="700087"/>
          </a:xfrm>
          <a:prstGeom prst="rect">
            <a:avLst/>
          </a:prstGeom>
          <a:solidFill>
            <a:schemeClr val="accent3">
              <a:lumMod val="20000"/>
              <a:lumOff val="80000"/>
              <a:alpha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400</a:t>
            </a:r>
            <a:endParaRPr lang="ru-RU" dirty="0">
              <a:solidFill>
                <a:schemeClr val="accent3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3" name="Прямоугольник 32">
            <a:hlinkClick r:id="rId7" action="ppaction://hlinksldjump"/>
          </p:cNvPr>
          <p:cNvSpPr/>
          <p:nvPr/>
        </p:nvSpPr>
        <p:spPr>
          <a:xfrm>
            <a:off x="928688" y="5572125"/>
            <a:ext cx="1000125" cy="700088"/>
          </a:xfrm>
          <a:prstGeom prst="rect">
            <a:avLst/>
          </a:prstGeom>
          <a:solidFill>
            <a:schemeClr val="accent3">
              <a:lumMod val="20000"/>
              <a:lumOff val="80000"/>
              <a:alpha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500</a:t>
            </a:r>
            <a:endParaRPr lang="ru-RU" dirty="0">
              <a:solidFill>
                <a:schemeClr val="accent3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4" name="Прямоугольник 33">
            <a:hlinkClick r:id="rId8" action="ppaction://hlinksldjump"/>
          </p:cNvPr>
          <p:cNvSpPr/>
          <p:nvPr/>
        </p:nvSpPr>
        <p:spPr>
          <a:xfrm>
            <a:off x="2500313" y="2357438"/>
            <a:ext cx="1000125" cy="700087"/>
          </a:xfrm>
          <a:prstGeom prst="rect">
            <a:avLst/>
          </a:prstGeom>
          <a:solidFill>
            <a:schemeClr val="accent3">
              <a:lumMod val="20000"/>
              <a:lumOff val="80000"/>
              <a:alpha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100</a:t>
            </a:r>
            <a:endParaRPr lang="ru-RU" dirty="0">
              <a:solidFill>
                <a:schemeClr val="accent3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5" name="Прямоугольник 34">
            <a:hlinkClick r:id="rId9" action="ppaction://hlinksldjump"/>
          </p:cNvPr>
          <p:cNvSpPr/>
          <p:nvPr/>
        </p:nvSpPr>
        <p:spPr>
          <a:xfrm>
            <a:off x="2500313" y="3214688"/>
            <a:ext cx="1000125" cy="700087"/>
          </a:xfrm>
          <a:prstGeom prst="rect">
            <a:avLst/>
          </a:prstGeom>
          <a:solidFill>
            <a:schemeClr val="accent3">
              <a:lumMod val="20000"/>
              <a:lumOff val="80000"/>
              <a:alpha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200</a:t>
            </a:r>
            <a:endParaRPr lang="ru-RU" dirty="0">
              <a:solidFill>
                <a:schemeClr val="accent3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6" name="Прямоугольник 35">
            <a:hlinkClick r:id="rId10" action="ppaction://hlinksldjump"/>
          </p:cNvPr>
          <p:cNvSpPr/>
          <p:nvPr/>
        </p:nvSpPr>
        <p:spPr>
          <a:xfrm>
            <a:off x="2500313" y="4000500"/>
            <a:ext cx="1000125" cy="700088"/>
          </a:xfrm>
          <a:prstGeom prst="rect">
            <a:avLst/>
          </a:prstGeom>
          <a:solidFill>
            <a:schemeClr val="accent3">
              <a:lumMod val="20000"/>
              <a:lumOff val="80000"/>
              <a:alpha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300</a:t>
            </a:r>
            <a:endParaRPr lang="ru-RU" dirty="0">
              <a:solidFill>
                <a:schemeClr val="accent3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7" name="Прямоугольник 36">
            <a:hlinkClick r:id="rId11" action="ppaction://hlinksldjump"/>
          </p:cNvPr>
          <p:cNvSpPr/>
          <p:nvPr/>
        </p:nvSpPr>
        <p:spPr>
          <a:xfrm>
            <a:off x="2500313" y="4786313"/>
            <a:ext cx="1000125" cy="700087"/>
          </a:xfrm>
          <a:prstGeom prst="rect">
            <a:avLst/>
          </a:prstGeom>
          <a:solidFill>
            <a:schemeClr val="accent3">
              <a:lumMod val="20000"/>
              <a:lumOff val="80000"/>
              <a:alpha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400</a:t>
            </a:r>
            <a:endParaRPr lang="ru-RU" dirty="0">
              <a:solidFill>
                <a:schemeClr val="accent3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8" name="Прямоугольник 37">
            <a:hlinkClick r:id="rId12" action="ppaction://hlinksldjump"/>
          </p:cNvPr>
          <p:cNvSpPr/>
          <p:nvPr/>
        </p:nvSpPr>
        <p:spPr>
          <a:xfrm>
            <a:off x="2500313" y="5572125"/>
            <a:ext cx="1000125" cy="700088"/>
          </a:xfrm>
          <a:prstGeom prst="rect">
            <a:avLst/>
          </a:prstGeom>
          <a:solidFill>
            <a:schemeClr val="accent3">
              <a:lumMod val="20000"/>
              <a:lumOff val="80000"/>
              <a:alpha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500</a:t>
            </a:r>
            <a:endParaRPr lang="ru-RU" dirty="0">
              <a:solidFill>
                <a:schemeClr val="accent3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9" name="Прямоугольник 38">
            <a:hlinkClick r:id="rId13" action="ppaction://hlinksldjump"/>
          </p:cNvPr>
          <p:cNvSpPr/>
          <p:nvPr/>
        </p:nvSpPr>
        <p:spPr>
          <a:xfrm>
            <a:off x="4143375" y="2357438"/>
            <a:ext cx="1000125" cy="700087"/>
          </a:xfrm>
          <a:prstGeom prst="rect">
            <a:avLst/>
          </a:prstGeom>
          <a:solidFill>
            <a:schemeClr val="accent3">
              <a:lumMod val="20000"/>
              <a:lumOff val="80000"/>
              <a:alpha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100</a:t>
            </a:r>
            <a:endParaRPr lang="ru-RU" dirty="0">
              <a:solidFill>
                <a:schemeClr val="accent3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40" name="Прямоугольник 39">
            <a:hlinkClick r:id="rId14" action="ppaction://hlinksldjump"/>
          </p:cNvPr>
          <p:cNvSpPr/>
          <p:nvPr/>
        </p:nvSpPr>
        <p:spPr>
          <a:xfrm>
            <a:off x="4143375" y="3214688"/>
            <a:ext cx="1000125" cy="700087"/>
          </a:xfrm>
          <a:prstGeom prst="rect">
            <a:avLst/>
          </a:prstGeom>
          <a:solidFill>
            <a:schemeClr val="accent3">
              <a:lumMod val="20000"/>
              <a:lumOff val="80000"/>
              <a:alpha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200</a:t>
            </a:r>
            <a:endParaRPr lang="ru-RU" dirty="0">
              <a:solidFill>
                <a:schemeClr val="accent3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41" name="Прямоугольник 40">
            <a:hlinkClick r:id="rId15" action="ppaction://hlinksldjump"/>
          </p:cNvPr>
          <p:cNvSpPr/>
          <p:nvPr/>
        </p:nvSpPr>
        <p:spPr>
          <a:xfrm>
            <a:off x="4143375" y="4000500"/>
            <a:ext cx="1000125" cy="700088"/>
          </a:xfrm>
          <a:prstGeom prst="rect">
            <a:avLst/>
          </a:prstGeom>
          <a:solidFill>
            <a:schemeClr val="accent3">
              <a:lumMod val="20000"/>
              <a:lumOff val="80000"/>
              <a:alpha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300</a:t>
            </a:r>
            <a:endParaRPr lang="ru-RU" dirty="0">
              <a:solidFill>
                <a:schemeClr val="accent3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42" name="Прямоугольник 41">
            <a:hlinkClick r:id="rId16" action="ppaction://hlinksldjump"/>
          </p:cNvPr>
          <p:cNvSpPr/>
          <p:nvPr/>
        </p:nvSpPr>
        <p:spPr>
          <a:xfrm>
            <a:off x="4143375" y="4786313"/>
            <a:ext cx="1000125" cy="700087"/>
          </a:xfrm>
          <a:prstGeom prst="rect">
            <a:avLst/>
          </a:prstGeom>
          <a:solidFill>
            <a:schemeClr val="accent3">
              <a:lumMod val="20000"/>
              <a:lumOff val="80000"/>
              <a:alpha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400</a:t>
            </a:r>
            <a:endParaRPr lang="ru-RU" dirty="0">
              <a:solidFill>
                <a:schemeClr val="accent3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43" name="Прямоугольник 42">
            <a:hlinkClick r:id="rId17" action="ppaction://hlinksldjump"/>
          </p:cNvPr>
          <p:cNvSpPr/>
          <p:nvPr/>
        </p:nvSpPr>
        <p:spPr>
          <a:xfrm>
            <a:off x="4143375" y="5572125"/>
            <a:ext cx="1000125" cy="700088"/>
          </a:xfrm>
          <a:prstGeom prst="rect">
            <a:avLst/>
          </a:prstGeom>
          <a:solidFill>
            <a:schemeClr val="accent3">
              <a:lumMod val="20000"/>
              <a:lumOff val="80000"/>
              <a:alpha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500</a:t>
            </a:r>
            <a:endParaRPr lang="ru-RU" dirty="0">
              <a:solidFill>
                <a:schemeClr val="accent3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44" name="Прямоугольник 43">
            <a:hlinkClick r:id="rId18" action="ppaction://hlinksldjump"/>
          </p:cNvPr>
          <p:cNvSpPr/>
          <p:nvPr/>
        </p:nvSpPr>
        <p:spPr>
          <a:xfrm>
            <a:off x="5857875" y="2357438"/>
            <a:ext cx="1000125" cy="700087"/>
          </a:xfrm>
          <a:prstGeom prst="rect">
            <a:avLst/>
          </a:prstGeom>
          <a:solidFill>
            <a:schemeClr val="accent3">
              <a:lumMod val="20000"/>
              <a:lumOff val="80000"/>
              <a:alpha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100</a:t>
            </a:r>
            <a:endParaRPr lang="ru-RU" dirty="0">
              <a:solidFill>
                <a:schemeClr val="accent3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45" name="Прямоугольник 44">
            <a:hlinkClick r:id="rId19" action="ppaction://hlinksldjump"/>
          </p:cNvPr>
          <p:cNvSpPr/>
          <p:nvPr/>
        </p:nvSpPr>
        <p:spPr>
          <a:xfrm>
            <a:off x="5857875" y="3214688"/>
            <a:ext cx="1000125" cy="700087"/>
          </a:xfrm>
          <a:prstGeom prst="rect">
            <a:avLst/>
          </a:prstGeom>
          <a:solidFill>
            <a:schemeClr val="accent3">
              <a:lumMod val="20000"/>
              <a:lumOff val="80000"/>
              <a:alpha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200</a:t>
            </a:r>
            <a:endParaRPr lang="ru-RU" dirty="0">
              <a:solidFill>
                <a:schemeClr val="accent3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46" name="Прямоугольник 45">
            <a:hlinkClick r:id="rId20" action="ppaction://hlinksldjump"/>
          </p:cNvPr>
          <p:cNvSpPr/>
          <p:nvPr/>
        </p:nvSpPr>
        <p:spPr>
          <a:xfrm>
            <a:off x="5857875" y="4000500"/>
            <a:ext cx="1000125" cy="700088"/>
          </a:xfrm>
          <a:prstGeom prst="rect">
            <a:avLst/>
          </a:prstGeom>
          <a:solidFill>
            <a:schemeClr val="accent3">
              <a:lumMod val="20000"/>
              <a:lumOff val="80000"/>
              <a:alpha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300</a:t>
            </a:r>
            <a:endParaRPr lang="ru-RU" dirty="0">
              <a:solidFill>
                <a:schemeClr val="accent3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47" name="Прямоугольник 46">
            <a:hlinkClick r:id="rId21" action="ppaction://hlinksldjump"/>
          </p:cNvPr>
          <p:cNvSpPr/>
          <p:nvPr/>
        </p:nvSpPr>
        <p:spPr>
          <a:xfrm>
            <a:off x="5857875" y="4786313"/>
            <a:ext cx="1000125" cy="700087"/>
          </a:xfrm>
          <a:prstGeom prst="rect">
            <a:avLst/>
          </a:prstGeom>
          <a:solidFill>
            <a:schemeClr val="accent3">
              <a:lumMod val="20000"/>
              <a:lumOff val="80000"/>
              <a:alpha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400</a:t>
            </a:r>
            <a:endParaRPr lang="ru-RU" dirty="0">
              <a:solidFill>
                <a:schemeClr val="accent3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48" name="Прямоугольник 47">
            <a:hlinkClick r:id="rId22" action="ppaction://hlinksldjump"/>
          </p:cNvPr>
          <p:cNvSpPr/>
          <p:nvPr/>
        </p:nvSpPr>
        <p:spPr>
          <a:xfrm>
            <a:off x="5857875" y="5572125"/>
            <a:ext cx="1000125" cy="700088"/>
          </a:xfrm>
          <a:prstGeom prst="rect">
            <a:avLst/>
          </a:prstGeom>
          <a:solidFill>
            <a:schemeClr val="accent3">
              <a:lumMod val="20000"/>
              <a:lumOff val="80000"/>
              <a:alpha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500</a:t>
            </a:r>
            <a:endParaRPr lang="ru-RU" dirty="0">
              <a:solidFill>
                <a:schemeClr val="accent3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49" name="Прямоугольник 48">
            <a:hlinkClick r:id="rId23" action="ppaction://hlinksldjump"/>
          </p:cNvPr>
          <p:cNvSpPr/>
          <p:nvPr/>
        </p:nvSpPr>
        <p:spPr>
          <a:xfrm>
            <a:off x="7429500" y="2357438"/>
            <a:ext cx="1000125" cy="700087"/>
          </a:xfrm>
          <a:prstGeom prst="rect">
            <a:avLst/>
          </a:prstGeom>
          <a:solidFill>
            <a:schemeClr val="accent3">
              <a:lumMod val="20000"/>
              <a:lumOff val="80000"/>
              <a:alpha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100</a:t>
            </a:r>
            <a:endParaRPr lang="ru-RU" dirty="0">
              <a:solidFill>
                <a:schemeClr val="accent3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50" name="Прямоугольник 49">
            <a:hlinkClick r:id="rId24" action="ppaction://hlinksldjump"/>
          </p:cNvPr>
          <p:cNvSpPr/>
          <p:nvPr/>
        </p:nvSpPr>
        <p:spPr>
          <a:xfrm>
            <a:off x="7429500" y="3214688"/>
            <a:ext cx="1000125" cy="700087"/>
          </a:xfrm>
          <a:prstGeom prst="rect">
            <a:avLst/>
          </a:prstGeom>
          <a:solidFill>
            <a:schemeClr val="accent3">
              <a:lumMod val="20000"/>
              <a:lumOff val="80000"/>
              <a:alpha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200</a:t>
            </a:r>
            <a:endParaRPr lang="ru-RU" dirty="0">
              <a:solidFill>
                <a:schemeClr val="accent3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51" name="Прямоугольник 50">
            <a:hlinkClick r:id="rId25" action="ppaction://hlinksldjump"/>
          </p:cNvPr>
          <p:cNvSpPr/>
          <p:nvPr/>
        </p:nvSpPr>
        <p:spPr>
          <a:xfrm>
            <a:off x="7429500" y="4000500"/>
            <a:ext cx="1000125" cy="700088"/>
          </a:xfrm>
          <a:prstGeom prst="rect">
            <a:avLst/>
          </a:prstGeom>
          <a:solidFill>
            <a:schemeClr val="accent3">
              <a:lumMod val="20000"/>
              <a:lumOff val="80000"/>
              <a:alpha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300</a:t>
            </a:r>
            <a:endParaRPr lang="ru-RU" dirty="0">
              <a:solidFill>
                <a:schemeClr val="accent3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52" name="Прямоугольник 51">
            <a:hlinkClick r:id="rId26" action="ppaction://hlinksldjump"/>
          </p:cNvPr>
          <p:cNvSpPr/>
          <p:nvPr/>
        </p:nvSpPr>
        <p:spPr>
          <a:xfrm>
            <a:off x="7429500" y="4786313"/>
            <a:ext cx="1000125" cy="700087"/>
          </a:xfrm>
          <a:prstGeom prst="rect">
            <a:avLst/>
          </a:prstGeom>
          <a:solidFill>
            <a:schemeClr val="accent3">
              <a:lumMod val="20000"/>
              <a:lumOff val="80000"/>
              <a:alpha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400</a:t>
            </a:r>
            <a:endParaRPr lang="ru-RU" dirty="0">
              <a:solidFill>
                <a:schemeClr val="accent3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53" name="Прямоугольник 52">
            <a:hlinkClick r:id="rId27" action="ppaction://hlinksldjump"/>
          </p:cNvPr>
          <p:cNvSpPr/>
          <p:nvPr/>
        </p:nvSpPr>
        <p:spPr>
          <a:xfrm>
            <a:off x="7429500" y="5572125"/>
            <a:ext cx="1000125" cy="700088"/>
          </a:xfrm>
          <a:prstGeom prst="rect">
            <a:avLst/>
          </a:prstGeom>
          <a:solidFill>
            <a:schemeClr val="accent3">
              <a:lumMod val="20000"/>
              <a:lumOff val="80000"/>
              <a:alpha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500</a:t>
            </a:r>
            <a:endParaRPr lang="ru-RU" dirty="0">
              <a:solidFill>
                <a:schemeClr val="accent3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56" name="Стрелка вправо 55">
            <a:hlinkClick r:id="rId28" action="ppaction://hlinksldjump"/>
          </p:cNvPr>
          <p:cNvSpPr/>
          <p:nvPr/>
        </p:nvSpPr>
        <p:spPr>
          <a:xfrm>
            <a:off x="8215313" y="214313"/>
            <a:ext cx="714375" cy="571500"/>
          </a:xfrm>
          <a:prstGeom prst="right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71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72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73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74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76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77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78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79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810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82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830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840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9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8600"/>
                            </p:stCondLst>
                            <p:childTnLst>
                              <p:par>
                                <p:cTn id="9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8700"/>
                            </p:stCondLst>
                            <p:childTnLst>
                              <p:par>
                                <p:cTn id="10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8800"/>
                            </p:stCondLst>
                            <p:childTnLst>
                              <p:par>
                                <p:cTn id="10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8900"/>
                            </p:stCondLst>
                            <p:childTnLst>
                              <p:par>
                                <p:cTn id="10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9100"/>
                            </p:stCondLst>
                            <p:childTnLst>
                              <p:par>
                                <p:cTn id="1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9200"/>
                            </p:stCondLst>
                            <p:childTnLst>
                              <p:par>
                                <p:cTn id="1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9300"/>
                            </p:stCondLst>
                            <p:childTnLst>
                              <p:par>
                                <p:cTn id="1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 nodeType="afterGroup">
                            <p:stCondLst>
                              <p:cond delay="9400"/>
                            </p:stCondLst>
                            <p:childTnLst>
                              <p:par>
                                <p:cTn id="1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9600"/>
                            </p:stCondLst>
                            <p:childTnLst>
                              <p:par>
                                <p:cTn id="1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 nodeType="afterGroup">
                            <p:stCondLst>
                              <p:cond delay="9700"/>
                            </p:stCondLst>
                            <p:childTnLst>
                              <p:par>
                                <p:cTn id="1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 nodeType="afterGroup">
                            <p:stCondLst>
                              <p:cond delay="9800"/>
                            </p:stCondLst>
                            <p:childTnLst>
                              <p:par>
                                <p:cTn id="1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 nodeType="afterGroup">
                            <p:stCondLst>
                              <p:cond delay="9900"/>
                            </p:stCondLst>
                            <p:childTnLst>
                              <p:par>
                                <p:cTn id="1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7" grpId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3071810"/>
            <a:ext cx="8001056" cy="707886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</a:schemeClr>
              </a:gs>
              <a:gs pos="48000">
                <a:schemeClr val="accent3">
                  <a:lumMod val="40000"/>
                  <a:lumOff val="60000"/>
                  <a:alpha val="80000"/>
                </a:schemeClr>
              </a:gs>
              <a:gs pos="73000">
                <a:schemeClr val="accent3">
                  <a:lumMod val="75000"/>
                </a:schemeClr>
              </a:gs>
              <a:gs pos="100000">
                <a:schemeClr val="accent3">
                  <a:lumMod val="60000"/>
                  <a:lumOff val="40000"/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Квартира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000250" y="1285875"/>
            <a:ext cx="5857875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British and American English</a:t>
            </a:r>
            <a:endParaRPr lang="ru-RU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100</a:t>
            </a:r>
            <a:endParaRPr lang="ru-RU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+mn-cs"/>
            </a:endParaRPr>
          </a:p>
        </p:txBody>
      </p:sp>
      <p:grpSp>
        <p:nvGrpSpPr>
          <p:cNvPr id="4" name="Группа 4"/>
          <p:cNvGrpSpPr>
            <a:grpSpLocks/>
          </p:cNvGrpSpPr>
          <p:nvPr/>
        </p:nvGrpSpPr>
        <p:grpSpPr bwMode="auto">
          <a:xfrm rot="-1800000">
            <a:off x="-801688" y="-257175"/>
            <a:ext cx="3429001" cy="1714500"/>
            <a:chOff x="142908" y="642918"/>
            <a:chExt cx="9144000" cy="4572032"/>
          </a:xfrm>
        </p:grpSpPr>
        <p:grpSp>
          <p:nvGrpSpPr>
            <p:cNvPr id="22536" name="Группа 5"/>
            <p:cNvGrpSpPr>
              <a:grpSpLocks/>
            </p:cNvGrpSpPr>
            <p:nvPr/>
          </p:nvGrpSpPr>
          <p:grpSpPr bwMode="auto">
            <a:xfrm>
              <a:off x="2857488" y="642918"/>
              <a:ext cx="3573715" cy="4572032"/>
              <a:chOff x="2857488" y="642918"/>
              <a:chExt cx="3573715" cy="4572032"/>
            </a:xfrm>
          </p:grpSpPr>
          <p:grpSp>
            <p:nvGrpSpPr>
              <p:cNvPr id="22538" name="Группа 16"/>
              <p:cNvGrpSpPr>
                <a:grpSpLocks/>
              </p:cNvGrpSpPr>
              <p:nvPr/>
            </p:nvGrpSpPr>
            <p:grpSpPr bwMode="auto">
              <a:xfrm>
                <a:off x="2857488" y="1641235"/>
                <a:ext cx="3573715" cy="3573715"/>
                <a:chOff x="2857488" y="1643051"/>
                <a:chExt cx="3573715" cy="3573715"/>
              </a:xfrm>
            </p:grpSpPr>
            <p:sp>
              <p:nvSpPr>
                <p:cNvPr id="10" name="Овал 4"/>
                <p:cNvSpPr/>
                <p:nvPr/>
              </p:nvSpPr>
              <p:spPr>
                <a:xfrm>
                  <a:off x="2857488" y="1714489"/>
                  <a:ext cx="3500462" cy="3500462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3">
                        <a:lumMod val="50000"/>
                      </a:schemeClr>
                    </a:gs>
                    <a:gs pos="48000">
                      <a:schemeClr val="accent3">
                        <a:lumMod val="75000"/>
                        <a:alpha val="90000"/>
                      </a:schemeClr>
                    </a:gs>
                    <a:gs pos="73000">
                      <a:schemeClr val="tx2">
                        <a:lumMod val="40000"/>
                        <a:lumOff val="60000"/>
                      </a:schemeClr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1" name="Дуга 10"/>
                <p:cNvSpPr/>
                <p:nvPr/>
              </p:nvSpPr>
              <p:spPr>
                <a:xfrm>
                  <a:off x="3627444" y="1689824"/>
                  <a:ext cx="1799167" cy="3496757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2" name="Дуга 11"/>
                <p:cNvSpPr/>
                <p:nvPr/>
              </p:nvSpPr>
              <p:spPr>
                <a:xfrm flipH="1">
                  <a:off x="3995865" y="1691115"/>
                  <a:ext cx="1642532" cy="3496757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3" name="Дуга 12"/>
                <p:cNvSpPr/>
                <p:nvPr/>
              </p:nvSpPr>
              <p:spPr>
                <a:xfrm flipH="1">
                  <a:off x="4284339" y="1839066"/>
                  <a:ext cx="1926164" cy="3208889"/>
                </a:xfrm>
                <a:prstGeom prst="arc">
                  <a:avLst>
                    <a:gd name="adj1" fmla="val 7099357"/>
                    <a:gd name="adj2" fmla="val 15084136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4" name="Дуга 13"/>
                <p:cNvSpPr/>
                <p:nvPr/>
              </p:nvSpPr>
              <p:spPr>
                <a:xfrm>
                  <a:off x="2995738" y="1905972"/>
                  <a:ext cx="1786466" cy="3217355"/>
                </a:xfrm>
                <a:prstGeom prst="arc">
                  <a:avLst>
                    <a:gd name="adj1" fmla="val 7099357"/>
                    <a:gd name="adj2" fmla="val 15401728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5" name="Дуга 14"/>
                <p:cNvSpPr/>
                <p:nvPr/>
              </p:nvSpPr>
              <p:spPr>
                <a:xfrm rot="16200000">
                  <a:off x="3530439" y="1937235"/>
                  <a:ext cx="2154780" cy="3500963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6" name="Дуга 15"/>
                <p:cNvSpPr/>
                <p:nvPr/>
              </p:nvSpPr>
              <p:spPr>
                <a:xfrm rot="16200000">
                  <a:off x="3707696" y="2409862"/>
                  <a:ext cx="1938880" cy="3500963"/>
                </a:xfrm>
                <a:prstGeom prst="arc">
                  <a:avLst>
                    <a:gd name="adj1" fmla="val 9161105"/>
                    <a:gd name="adj2" fmla="val 13455196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7" name="Дуга 16"/>
                <p:cNvSpPr/>
                <p:nvPr/>
              </p:nvSpPr>
              <p:spPr>
                <a:xfrm rot="16200000">
                  <a:off x="4031196" y="1438116"/>
                  <a:ext cx="1143008" cy="3500963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8" name="Дуга 17"/>
                <p:cNvSpPr/>
                <p:nvPr/>
              </p:nvSpPr>
              <p:spPr>
                <a:xfrm rot="16200000">
                  <a:off x="4035115" y="448624"/>
                  <a:ext cx="1138776" cy="3492496"/>
                </a:xfrm>
                <a:prstGeom prst="arc">
                  <a:avLst>
                    <a:gd name="adj1" fmla="val 6055329"/>
                    <a:gd name="adj2" fmla="val 15507949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</p:grpSp>
          <p:sp>
            <p:nvSpPr>
              <p:cNvPr id="9" name="Дуга 4"/>
              <p:cNvSpPr/>
              <p:nvPr/>
            </p:nvSpPr>
            <p:spPr>
              <a:xfrm rot="16200000">
                <a:off x="3993875" y="-449232"/>
                <a:ext cx="1358911" cy="3496734"/>
              </a:xfrm>
              <a:prstGeom prst="arc">
                <a:avLst>
                  <a:gd name="adj1" fmla="val 7818595"/>
                  <a:gd name="adj2" fmla="val 14278244"/>
                </a:avLst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sp>
          <p:nvSpPr>
            <p:cNvPr id="22537" name="TextBox 6"/>
            <p:cNvSpPr txBox="1">
              <a:spLocks noChangeArrowheads="1"/>
            </p:cNvSpPr>
            <p:nvPr/>
          </p:nvSpPr>
          <p:spPr bwMode="auto">
            <a:xfrm>
              <a:off x="142908" y="3143247"/>
              <a:ext cx="9144000" cy="1969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ru-RU" sz="2400" b="1">
                  <a:solidFill>
                    <a:schemeClr val="bg1"/>
                  </a:solidFill>
                  <a:latin typeface="Bradley Hand ITC" pitchFamily="66" charset="0"/>
                </a:rPr>
                <a:t>JEOPARDY</a:t>
              </a:r>
              <a:r>
                <a:rPr lang="ru-RU" altLang="ru-RU" sz="2400" b="1">
                  <a:solidFill>
                    <a:schemeClr val="bg1"/>
                  </a:solidFill>
                  <a:latin typeface="Bradley Hand ITC" pitchFamily="66" charset="0"/>
                </a:rPr>
                <a:t>!</a:t>
              </a:r>
              <a:endParaRPr lang="ru-RU" altLang="ru-RU" sz="2400" b="1">
                <a:solidFill>
                  <a:schemeClr val="bg1"/>
                </a:solidFill>
                <a:latin typeface="Calibri" pitchFamily="34" charset="0"/>
              </a:endParaRPr>
            </a:p>
            <a:p>
              <a:pPr eaLnBrk="1" hangingPunct="1"/>
              <a:endParaRPr lang="ru-RU" altLang="ru-RU">
                <a:latin typeface="Calibri" pitchFamily="34" charset="0"/>
              </a:endParaRPr>
            </a:p>
          </p:txBody>
        </p:sp>
      </p:grpSp>
      <p:sp>
        <p:nvSpPr>
          <p:cNvPr id="19" name="Стрелка вправо 18">
            <a:hlinkClick r:id="rId2" action="ppaction://hlinksldjump"/>
          </p:cNvPr>
          <p:cNvSpPr/>
          <p:nvPr/>
        </p:nvSpPr>
        <p:spPr>
          <a:xfrm flipH="1">
            <a:off x="642938" y="5643563"/>
            <a:ext cx="1143000" cy="928687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Back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3071810"/>
            <a:ext cx="8001056" cy="707886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</a:schemeClr>
              </a:gs>
              <a:gs pos="48000">
                <a:schemeClr val="accent3">
                  <a:lumMod val="40000"/>
                  <a:lumOff val="60000"/>
                  <a:alpha val="80000"/>
                </a:schemeClr>
              </a:gs>
              <a:gs pos="73000">
                <a:schemeClr val="accent3">
                  <a:lumMod val="75000"/>
                </a:schemeClr>
              </a:gs>
              <a:gs pos="100000">
                <a:schemeClr val="accent3">
                  <a:lumMod val="60000"/>
                  <a:lumOff val="40000"/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Почтовый ящик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000250" y="1285875"/>
            <a:ext cx="5857875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British and American English</a:t>
            </a:r>
            <a:endParaRPr lang="ru-RU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200</a:t>
            </a:r>
            <a:endParaRPr lang="ru-RU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+mn-cs"/>
            </a:endParaRPr>
          </a:p>
        </p:txBody>
      </p:sp>
      <p:grpSp>
        <p:nvGrpSpPr>
          <p:cNvPr id="4" name="Группа 4"/>
          <p:cNvGrpSpPr>
            <a:grpSpLocks/>
          </p:cNvGrpSpPr>
          <p:nvPr/>
        </p:nvGrpSpPr>
        <p:grpSpPr bwMode="auto">
          <a:xfrm rot="-1800000">
            <a:off x="-801688" y="-257175"/>
            <a:ext cx="3429001" cy="1714500"/>
            <a:chOff x="142908" y="642918"/>
            <a:chExt cx="9144000" cy="4572032"/>
          </a:xfrm>
        </p:grpSpPr>
        <p:grpSp>
          <p:nvGrpSpPr>
            <p:cNvPr id="23560" name="Группа 5"/>
            <p:cNvGrpSpPr>
              <a:grpSpLocks/>
            </p:cNvGrpSpPr>
            <p:nvPr/>
          </p:nvGrpSpPr>
          <p:grpSpPr bwMode="auto">
            <a:xfrm>
              <a:off x="2857488" y="642918"/>
              <a:ext cx="3573715" cy="4572032"/>
              <a:chOff x="2857488" y="642918"/>
              <a:chExt cx="3573715" cy="4572032"/>
            </a:xfrm>
          </p:grpSpPr>
          <p:grpSp>
            <p:nvGrpSpPr>
              <p:cNvPr id="23562" name="Группа 16"/>
              <p:cNvGrpSpPr>
                <a:grpSpLocks/>
              </p:cNvGrpSpPr>
              <p:nvPr/>
            </p:nvGrpSpPr>
            <p:grpSpPr bwMode="auto">
              <a:xfrm>
                <a:off x="2857488" y="1641235"/>
                <a:ext cx="3573715" cy="3573715"/>
                <a:chOff x="2857488" y="1643051"/>
                <a:chExt cx="3573715" cy="3573715"/>
              </a:xfrm>
            </p:grpSpPr>
            <p:sp>
              <p:nvSpPr>
                <p:cNvPr id="10" name="Овал 4"/>
                <p:cNvSpPr/>
                <p:nvPr/>
              </p:nvSpPr>
              <p:spPr>
                <a:xfrm>
                  <a:off x="2857488" y="1714489"/>
                  <a:ext cx="3500462" cy="3500462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3">
                        <a:lumMod val="50000"/>
                      </a:schemeClr>
                    </a:gs>
                    <a:gs pos="48000">
                      <a:schemeClr val="accent3">
                        <a:lumMod val="75000"/>
                        <a:alpha val="90000"/>
                      </a:schemeClr>
                    </a:gs>
                    <a:gs pos="73000">
                      <a:schemeClr val="tx2">
                        <a:lumMod val="40000"/>
                        <a:lumOff val="60000"/>
                      </a:schemeClr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1" name="Дуга 10"/>
                <p:cNvSpPr/>
                <p:nvPr/>
              </p:nvSpPr>
              <p:spPr>
                <a:xfrm>
                  <a:off x="3627444" y="1689824"/>
                  <a:ext cx="1799167" cy="3496757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2" name="Дуга 11"/>
                <p:cNvSpPr/>
                <p:nvPr/>
              </p:nvSpPr>
              <p:spPr>
                <a:xfrm flipH="1">
                  <a:off x="3995865" y="1691115"/>
                  <a:ext cx="1642532" cy="3496757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3" name="Дуга 12"/>
                <p:cNvSpPr/>
                <p:nvPr/>
              </p:nvSpPr>
              <p:spPr>
                <a:xfrm flipH="1">
                  <a:off x="4284339" y="1839066"/>
                  <a:ext cx="1926164" cy="3208889"/>
                </a:xfrm>
                <a:prstGeom prst="arc">
                  <a:avLst>
                    <a:gd name="adj1" fmla="val 7099357"/>
                    <a:gd name="adj2" fmla="val 15084136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4" name="Дуга 13"/>
                <p:cNvSpPr/>
                <p:nvPr/>
              </p:nvSpPr>
              <p:spPr>
                <a:xfrm>
                  <a:off x="2995738" y="1905972"/>
                  <a:ext cx="1786466" cy="3217355"/>
                </a:xfrm>
                <a:prstGeom prst="arc">
                  <a:avLst>
                    <a:gd name="adj1" fmla="val 7099357"/>
                    <a:gd name="adj2" fmla="val 15401728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5" name="Дуга 14"/>
                <p:cNvSpPr/>
                <p:nvPr/>
              </p:nvSpPr>
              <p:spPr>
                <a:xfrm rot="16200000">
                  <a:off x="3530439" y="1937235"/>
                  <a:ext cx="2154780" cy="3500963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6" name="Дуга 15"/>
                <p:cNvSpPr/>
                <p:nvPr/>
              </p:nvSpPr>
              <p:spPr>
                <a:xfrm rot="16200000">
                  <a:off x="3707696" y="2409862"/>
                  <a:ext cx="1938880" cy="3500963"/>
                </a:xfrm>
                <a:prstGeom prst="arc">
                  <a:avLst>
                    <a:gd name="adj1" fmla="val 9161105"/>
                    <a:gd name="adj2" fmla="val 13455196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7" name="Дуга 16"/>
                <p:cNvSpPr/>
                <p:nvPr/>
              </p:nvSpPr>
              <p:spPr>
                <a:xfrm rot="16200000">
                  <a:off x="4031196" y="1438116"/>
                  <a:ext cx="1143008" cy="3500963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8" name="Дуга 17"/>
                <p:cNvSpPr/>
                <p:nvPr/>
              </p:nvSpPr>
              <p:spPr>
                <a:xfrm rot="16200000">
                  <a:off x="4035115" y="448624"/>
                  <a:ext cx="1138776" cy="3492496"/>
                </a:xfrm>
                <a:prstGeom prst="arc">
                  <a:avLst>
                    <a:gd name="adj1" fmla="val 6055329"/>
                    <a:gd name="adj2" fmla="val 15507949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</p:grpSp>
          <p:sp>
            <p:nvSpPr>
              <p:cNvPr id="9" name="Дуга 4"/>
              <p:cNvSpPr/>
              <p:nvPr/>
            </p:nvSpPr>
            <p:spPr>
              <a:xfrm rot="16200000">
                <a:off x="3993875" y="-449232"/>
                <a:ext cx="1358911" cy="3496734"/>
              </a:xfrm>
              <a:prstGeom prst="arc">
                <a:avLst>
                  <a:gd name="adj1" fmla="val 7818595"/>
                  <a:gd name="adj2" fmla="val 14278244"/>
                </a:avLst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sp>
          <p:nvSpPr>
            <p:cNvPr id="23561" name="TextBox 6"/>
            <p:cNvSpPr txBox="1">
              <a:spLocks noChangeArrowheads="1"/>
            </p:cNvSpPr>
            <p:nvPr/>
          </p:nvSpPr>
          <p:spPr bwMode="auto">
            <a:xfrm>
              <a:off x="142908" y="3143247"/>
              <a:ext cx="9144000" cy="1969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ru-RU" sz="2400" b="1">
                  <a:solidFill>
                    <a:schemeClr val="bg1"/>
                  </a:solidFill>
                  <a:latin typeface="Bradley Hand ITC" pitchFamily="66" charset="0"/>
                </a:rPr>
                <a:t>JEOPARDY</a:t>
              </a:r>
              <a:r>
                <a:rPr lang="ru-RU" altLang="ru-RU" sz="2400" b="1">
                  <a:solidFill>
                    <a:schemeClr val="bg1"/>
                  </a:solidFill>
                  <a:latin typeface="Bradley Hand ITC" pitchFamily="66" charset="0"/>
                </a:rPr>
                <a:t>!</a:t>
              </a:r>
              <a:endParaRPr lang="ru-RU" altLang="ru-RU" sz="2400" b="1">
                <a:solidFill>
                  <a:schemeClr val="bg1"/>
                </a:solidFill>
                <a:latin typeface="Calibri" pitchFamily="34" charset="0"/>
              </a:endParaRPr>
            </a:p>
            <a:p>
              <a:pPr eaLnBrk="1" hangingPunct="1"/>
              <a:endParaRPr lang="ru-RU" altLang="ru-RU">
                <a:latin typeface="Calibri" pitchFamily="34" charset="0"/>
              </a:endParaRPr>
            </a:p>
          </p:txBody>
        </p:sp>
      </p:grpSp>
      <p:sp>
        <p:nvSpPr>
          <p:cNvPr id="19" name="Стрелка вправо 18">
            <a:hlinkClick r:id="rId2" action="ppaction://hlinksldjump"/>
          </p:cNvPr>
          <p:cNvSpPr/>
          <p:nvPr/>
        </p:nvSpPr>
        <p:spPr>
          <a:xfrm flipH="1">
            <a:off x="642938" y="5643563"/>
            <a:ext cx="1143000" cy="928687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Back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3071810"/>
            <a:ext cx="8001056" cy="707886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</a:schemeClr>
              </a:gs>
              <a:gs pos="48000">
                <a:schemeClr val="accent3">
                  <a:lumMod val="40000"/>
                  <a:lumOff val="60000"/>
                  <a:alpha val="80000"/>
                </a:schemeClr>
              </a:gs>
              <a:gs pos="73000">
                <a:schemeClr val="accent3">
                  <a:lumMod val="75000"/>
                </a:schemeClr>
              </a:gs>
              <a:gs pos="100000">
                <a:schemeClr val="accent3">
                  <a:lumMod val="60000"/>
                  <a:lumOff val="40000"/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Фамилия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000250" y="1285875"/>
            <a:ext cx="5857875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British and American English</a:t>
            </a:r>
            <a:endParaRPr lang="ru-RU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300</a:t>
            </a:r>
            <a:endParaRPr lang="ru-RU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+mn-cs"/>
            </a:endParaRPr>
          </a:p>
        </p:txBody>
      </p:sp>
      <p:grpSp>
        <p:nvGrpSpPr>
          <p:cNvPr id="4" name="Группа 4"/>
          <p:cNvGrpSpPr>
            <a:grpSpLocks/>
          </p:cNvGrpSpPr>
          <p:nvPr/>
        </p:nvGrpSpPr>
        <p:grpSpPr bwMode="auto">
          <a:xfrm rot="-1800000">
            <a:off x="-801688" y="-257175"/>
            <a:ext cx="3429001" cy="1714500"/>
            <a:chOff x="142908" y="642918"/>
            <a:chExt cx="9144000" cy="4572032"/>
          </a:xfrm>
        </p:grpSpPr>
        <p:grpSp>
          <p:nvGrpSpPr>
            <p:cNvPr id="24584" name="Группа 5"/>
            <p:cNvGrpSpPr>
              <a:grpSpLocks/>
            </p:cNvGrpSpPr>
            <p:nvPr/>
          </p:nvGrpSpPr>
          <p:grpSpPr bwMode="auto">
            <a:xfrm>
              <a:off x="2857488" y="642918"/>
              <a:ext cx="3573715" cy="4572032"/>
              <a:chOff x="2857488" y="642918"/>
              <a:chExt cx="3573715" cy="4572032"/>
            </a:xfrm>
          </p:grpSpPr>
          <p:grpSp>
            <p:nvGrpSpPr>
              <p:cNvPr id="24586" name="Группа 16"/>
              <p:cNvGrpSpPr>
                <a:grpSpLocks/>
              </p:cNvGrpSpPr>
              <p:nvPr/>
            </p:nvGrpSpPr>
            <p:grpSpPr bwMode="auto">
              <a:xfrm>
                <a:off x="2857488" y="1641235"/>
                <a:ext cx="3573715" cy="3573715"/>
                <a:chOff x="2857488" y="1643051"/>
                <a:chExt cx="3573715" cy="3573715"/>
              </a:xfrm>
            </p:grpSpPr>
            <p:sp>
              <p:nvSpPr>
                <p:cNvPr id="10" name="Овал 4"/>
                <p:cNvSpPr/>
                <p:nvPr/>
              </p:nvSpPr>
              <p:spPr>
                <a:xfrm>
                  <a:off x="2857488" y="1714489"/>
                  <a:ext cx="3500462" cy="3500462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3">
                        <a:lumMod val="50000"/>
                      </a:schemeClr>
                    </a:gs>
                    <a:gs pos="48000">
                      <a:schemeClr val="accent3">
                        <a:lumMod val="75000"/>
                        <a:alpha val="90000"/>
                      </a:schemeClr>
                    </a:gs>
                    <a:gs pos="73000">
                      <a:schemeClr val="tx2">
                        <a:lumMod val="40000"/>
                        <a:lumOff val="60000"/>
                      </a:schemeClr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1" name="Дуга 10"/>
                <p:cNvSpPr/>
                <p:nvPr/>
              </p:nvSpPr>
              <p:spPr>
                <a:xfrm>
                  <a:off x="3627444" y="1689824"/>
                  <a:ext cx="1799167" cy="3496757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2" name="Дуга 11"/>
                <p:cNvSpPr/>
                <p:nvPr/>
              </p:nvSpPr>
              <p:spPr>
                <a:xfrm flipH="1">
                  <a:off x="3995865" y="1691115"/>
                  <a:ext cx="1642532" cy="3496757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3" name="Дуга 12"/>
                <p:cNvSpPr/>
                <p:nvPr/>
              </p:nvSpPr>
              <p:spPr>
                <a:xfrm flipH="1">
                  <a:off x="4284339" y="1839066"/>
                  <a:ext cx="1926164" cy="3208889"/>
                </a:xfrm>
                <a:prstGeom prst="arc">
                  <a:avLst>
                    <a:gd name="adj1" fmla="val 7099357"/>
                    <a:gd name="adj2" fmla="val 15084136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4" name="Дуга 13"/>
                <p:cNvSpPr/>
                <p:nvPr/>
              </p:nvSpPr>
              <p:spPr>
                <a:xfrm>
                  <a:off x="2995738" y="1905972"/>
                  <a:ext cx="1786466" cy="3217355"/>
                </a:xfrm>
                <a:prstGeom prst="arc">
                  <a:avLst>
                    <a:gd name="adj1" fmla="val 7099357"/>
                    <a:gd name="adj2" fmla="val 15401728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5" name="Дуга 14"/>
                <p:cNvSpPr/>
                <p:nvPr/>
              </p:nvSpPr>
              <p:spPr>
                <a:xfrm rot="16200000">
                  <a:off x="3530439" y="1937235"/>
                  <a:ext cx="2154780" cy="3500963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6" name="Дуга 15"/>
                <p:cNvSpPr/>
                <p:nvPr/>
              </p:nvSpPr>
              <p:spPr>
                <a:xfrm rot="16200000">
                  <a:off x="3707696" y="2409862"/>
                  <a:ext cx="1938880" cy="3500963"/>
                </a:xfrm>
                <a:prstGeom prst="arc">
                  <a:avLst>
                    <a:gd name="adj1" fmla="val 9161105"/>
                    <a:gd name="adj2" fmla="val 13455196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7" name="Дуга 16"/>
                <p:cNvSpPr/>
                <p:nvPr/>
              </p:nvSpPr>
              <p:spPr>
                <a:xfrm rot="16200000">
                  <a:off x="4031196" y="1438116"/>
                  <a:ext cx="1143008" cy="3500963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8" name="Дуга 17"/>
                <p:cNvSpPr/>
                <p:nvPr/>
              </p:nvSpPr>
              <p:spPr>
                <a:xfrm rot="16200000">
                  <a:off x="4035115" y="448624"/>
                  <a:ext cx="1138776" cy="3492496"/>
                </a:xfrm>
                <a:prstGeom prst="arc">
                  <a:avLst>
                    <a:gd name="adj1" fmla="val 6055329"/>
                    <a:gd name="adj2" fmla="val 15507949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</p:grpSp>
          <p:sp>
            <p:nvSpPr>
              <p:cNvPr id="9" name="Дуга 4"/>
              <p:cNvSpPr/>
              <p:nvPr/>
            </p:nvSpPr>
            <p:spPr>
              <a:xfrm rot="16200000">
                <a:off x="3993875" y="-449232"/>
                <a:ext cx="1358911" cy="3496734"/>
              </a:xfrm>
              <a:prstGeom prst="arc">
                <a:avLst>
                  <a:gd name="adj1" fmla="val 7818595"/>
                  <a:gd name="adj2" fmla="val 14278244"/>
                </a:avLst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sp>
          <p:nvSpPr>
            <p:cNvPr id="24585" name="TextBox 6"/>
            <p:cNvSpPr txBox="1">
              <a:spLocks noChangeArrowheads="1"/>
            </p:cNvSpPr>
            <p:nvPr/>
          </p:nvSpPr>
          <p:spPr bwMode="auto">
            <a:xfrm>
              <a:off x="142908" y="3143247"/>
              <a:ext cx="9144000" cy="1969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ru-RU" sz="2400" b="1">
                  <a:solidFill>
                    <a:schemeClr val="bg1"/>
                  </a:solidFill>
                  <a:latin typeface="Bradley Hand ITC" pitchFamily="66" charset="0"/>
                </a:rPr>
                <a:t>JEOPARDY</a:t>
              </a:r>
              <a:r>
                <a:rPr lang="ru-RU" altLang="ru-RU" sz="2400" b="1">
                  <a:solidFill>
                    <a:schemeClr val="bg1"/>
                  </a:solidFill>
                  <a:latin typeface="Bradley Hand ITC" pitchFamily="66" charset="0"/>
                </a:rPr>
                <a:t>!</a:t>
              </a:r>
              <a:endParaRPr lang="ru-RU" altLang="ru-RU" sz="2400" b="1">
                <a:solidFill>
                  <a:schemeClr val="bg1"/>
                </a:solidFill>
                <a:latin typeface="Calibri" pitchFamily="34" charset="0"/>
              </a:endParaRPr>
            </a:p>
            <a:p>
              <a:pPr eaLnBrk="1" hangingPunct="1"/>
              <a:endParaRPr lang="ru-RU" altLang="ru-RU">
                <a:latin typeface="Calibri" pitchFamily="34" charset="0"/>
              </a:endParaRPr>
            </a:p>
          </p:txBody>
        </p:sp>
      </p:grpSp>
      <p:sp>
        <p:nvSpPr>
          <p:cNvPr id="19" name="Стрелка вправо 18">
            <a:hlinkClick r:id="rId2" action="ppaction://hlinksldjump"/>
          </p:cNvPr>
          <p:cNvSpPr/>
          <p:nvPr/>
        </p:nvSpPr>
        <p:spPr>
          <a:xfrm flipH="1">
            <a:off x="642938" y="5643563"/>
            <a:ext cx="1143000" cy="928687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Back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728" y="3071810"/>
            <a:ext cx="8001056" cy="707886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</a:schemeClr>
              </a:gs>
              <a:gs pos="48000">
                <a:schemeClr val="accent3">
                  <a:lumMod val="40000"/>
                  <a:lumOff val="60000"/>
                  <a:alpha val="80000"/>
                </a:schemeClr>
              </a:gs>
              <a:gs pos="73000">
                <a:schemeClr val="accent3">
                  <a:lumMod val="75000"/>
                </a:schemeClr>
              </a:gs>
              <a:gs pos="100000">
                <a:schemeClr val="accent3">
                  <a:lumMod val="60000"/>
                  <a:lumOff val="40000"/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Такси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00250" y="1285875"/>
            <a:ext cx="5857875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British and American English</a:t>
            </a:r>
            <a:endParaRPr lang="ru-RU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400</a:t>
            </a:r>
            <a:endParaRPr lang="ru-RU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+mn-cs"/>
            </a:endParaRPr>
          </a:p>
        </p:txBody>
      </p:sp>
      <p:grpSp>
        <p:nvGrpSpPr>
          <p:cNvPr id="4" name="Группа 4"/>
          <p:cNvGrpSpPr>
            <a:grpSpLocks/>
          </p:cNvGrpSpPr>
          <p:nvPr/>
        </p:nvGrpSpPr>
        <p:grpSpPr bwMode="auto">
          <a:xfrm rot="-1800000">
            <a:off x="-801688" y="-257175"/>
            <a:ext cx="3429001" cy="1714500"/>
            <a:chOff x="142908" y="642918"/>
            <a:chExt cx="9144000" cy="4572032"/>
          </a:xfrm>
        </p:grpSpPr>
        <p:grpSp>
          <p:nvGrpSpPr>
            <p:cNvPr id="25608" name="Группа 5"/>
            <p:cNvGrpSpPr>
              <a:grpSpLocks/>
            </p:cNvGrpSpPr>
            <p:nvPr/>
          </p:nvGrpSpPr>
          <p:grpSpPr bwMode="auto">
            <a:xfrm>
              <a:off x="2857488" y="642918"/>
              <a:ext cx="3573715" cy="4572032"/>
              <a:chOff x="2857488" y="642918"/>
              <a:chExt cx="3573715" cy="4572032"/>
            </a:xfrm>
          </p:grpSpPr>
          <p:grpSp>
            <p:nvGrpSpPr>
              <p:cNvPr id="25610" name="Группа 16"/>
              <p:cNvGrpSpPr>
                <a:grpSpLocks/>
              </p:cNvGrpSpPr>
              <p:nvPr/>
            </p:nvGrpSpPr>
            <p:grpSpPr bwMode="auto">
              <a:xfrm>
                <a:off x="2857488" y="1641235"/>
                <a:ext cx="3573715" cy="3573715"/>
                <a:chOff x="2857488" y="1643051"/>
                <a:chExt cx="3573715" cy="3573715"/>
              </a:xfrm>
            </p:grpSpPr>
            <p:sp>
              <p:nvSpPr>
                <p:cNvPr id="10" name="Овал 4"/>
                <p:cNvSpPr/>
                <p:nvPr/>
              </p:nvSpPr>
              <p:spPr>
                <a:xfrm>
                  <a:off x="2857488" y="1714489"/>
                  <a:ext cx="3500462" cy="3500462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3">
                        <a:lumMod val="50000"/>
                      </a:schemeClr>
                    </a:gs>
                    <a:gs pos="48000">
                      <a:schemeClr val="accent3">
                        <a:lumMod val="75000"/>
                        <a:alpha val="90000"/>
                      </a:schemeClr>
                    </a:gs>
                    <a:gs pos="73000">
                      <a:schemeClr val="tx2">
                        <a:lumMod val="40000"/>
                        <a:lumOff val="60000"/>
                      </a:schemeClr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1" name="Дуга 10"/>
                <p:cNvSpPr/>
                <p:nvPr/>
              </p:nvSpPr>
              <p:spPr>
                <a:xfrm>
                  <a:off x="3627444" y="1689824"/>
                  <a:ext cx="1799167" cy="3496757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2" name="Дуга 11"/>
                <p:cNvSpPr/>
                <p:nvPr/>
              </p:nvSpPr>
              <p:spPr>
                <a:xfrm flipH="1">
                  <a:off x="3995865" y="1691115"/>
                  <a:ext cx="1642532" cy="3496757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3" name="Дуга 12"/>
                <p:cNvSpPr/>
                <p:nvPr/>
              </p:nvSpPr>
              <p:spPr>
                <a:xfrm flipH="1">
                  <a:off x="4284339" y="1839066"/>
                  <a:ext cx="1926164" cy="3208889"/>
                </a:xfrm>
                <a:prstGeom prst="arc">
                  <a:avLst>
                    <a:gd name="adj1" fmla="val 7099357"/>
                    <a:gd name="adj2" fmla="val 15084136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4" name="Дуга 13"/>
                <p:cNvSpPr/>
                <p:nvPr/>
              </p:nvSpPr>
              <p:spPr>
                <a:xfrm>
                  <a:off x="2995738" y="1905972"/>
                  <a:ext cx="1786466" cy="3217355"/>
                </a:xfrm>
                <a:prstGeom prst="arc">
                  <a:avLst>
                    <a:gd name="adj1" fmla="val 7099357"/>
                    <a:gd name="adj2" fmla="val 15401728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5" name="Дуга 14"/>
                <p:cNvSpPr/>
                <p:nvPr/>
              </p:nvSpPr>
              <p:spPr>
                <a:xfrm rot="16200000">
                  <a:off x="3530439" y="1937235"/>
                  <a:ext cx="2154780" cy="3500963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6" name="Дуга 15"/>
                <p:cNvSpPr/>
                <p:nvPr/>
              </p:nvSpPr>
              <p:spPr>
                <a:xfrm rot="16200000">
                  <a:off x="3707696" y="2409862"/>
                  <a:ext cx="1938880" cy="3500963"/>
                </a:xfrm>
                <a:prstGeom prst="arc">
                  <a:avLst>
                    <a:gd name="adj1" fmla="val 9161105"/>
                    <a:gd name="adj2" fmla="val 13455196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7" name="Дуга 16"/>
                <p:cNvSpPr/>
                <p:nvPr/>
              </p:nvSpPr>
              <p:spPr>
                <a:xfrm rot="16200000">
                  <a:off x="4031196" y="1438116"/>
                  <a:ext cx="1143008" cy="3500963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8" name="Дуга 17"/>
                <p:cNvSpPr/>
                <p:nvPr/>
              </p:nvSpPr>
              <p:spPr>
                <a:xfrm rot="16200000">
                  <a:off x="4035115" y="448624"/>
                  <a:ext cx="1138776" cy="3492496"/>
                </a:xfrm>
                <a:prstGeom prst="arc">
                  <a:avLst>
                    <a:gd name="adj1" fmla="val 6055329"/>
                    <a:gd name="adj2" fmla="val 15507949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</p:grpSp>
          <p:sp>
            <p:nvSpPr>
              <p:cNvPr id="9" name="Дуга 4"/>
              <p:cNvSpPr/>
              <p:nvPr/>
            </p:nvSpPr>
            <p:spPr>
              <a:xfrm rot="16200000">
                <a:off x="3993875" y="-449232"/>
                <a:ext cx="1358911" cy="3496734"/>
              </a:xfrm>
              <a:prstGeom prst="arc">
                <a:avLst>
                  <a:gd name="adj1" fmla="val 7818595"/>
                  <a:gd name="adj2" fmla="val 14278244"/>
                </a:avLst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sp>
          <p:nvSpPr>
            <p:cNvPr id="25609" name="TextBox 6"/>
            <p:cNvSpPr txBox="1">
              <a:spLocks noChangeArrowheads="1"/>
            </p:cNvSpPr>
            <p:nvPr/>
          </p:nvSpPr>
          <p:spPr bwMode="auto">
            <a:xfrm>
              <a:off x="142908" y="3143247"/>
              <a:ext cx="9144000" cy="1969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ru-RU" sz="2400" b="1">
                  <a:solidFill>
                    <a:schemeClr val="bg1"/>
                  </a:solidFill>
                  <a:latin typeface="Bradley Hand ITC" pitchFamily="66" charset="0"/>
                </a:rPr>
                <a:t>JEOPARDY</a:t>
              </a:r>
              <a:r>
                <a:rPr lang="ru-RU" altLang="ru-RU" sz="2400" b="1">
                  <a:solidFill>
                    <a:schemeClr val="bg1"/>
                  </a:solidFill>
                  <a:latin typeface="Bradley Hand ITC" pitchFamily="66" charset="0"/>
                </a:rPr>
                <a:t>!</a:t>
              </a:r>
              <a:endParaRPr lang="ru-RU" altLang="ru-RU" sz="2400" b="1">
                <a:solidFill>
                  <a:schemeClr val="bg1"/>
                </a:solidFill>
                <a:latin typeface="Calibri" pitchFamily="34" charset="0"/>
              </a:endParaRPr>
            </a:p>
            <a:p>
              <a:pPr eaLnBrk="1" hangingPunct="1"/>
              <a:endParaRPr lang="ru-RU" altLang="ru-RU">
                <a:latin typeface="Calibri" pitchFamily="34" charset="0"/>
              </a:endParaRPr>
            </a:p>
          </p:txBody>
        </p:sp>
      </p:grpSp>
      <p:sp>
        <p:nvSpPr>
          <p:cNvPr id="19" name="Стрелка вправо 18">
            <a:hlinkClick r:id="rId2" action="ppaction://hlinksldjump"/>
          </p:cNvPr>
          <p:cNvSpPr/>
          <p:nvPr/>
        </p:nvSpPr>
        <p:spPr>
          <a:xfrm flipH="1">
            <a:off x="642938" y="5643563"/>
            <a:ext cx="1143000" cy="928687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Back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7765" y="3212976"/>
            <a:ext cx="8001056" cy="707886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</a:schemeClr>
              </a:gs>
              <a:gs pos="48000">
                <a:schemeClr val="accent3">
                  <a:lumMod val="40000"/>
                  <a:lumOff val="60000"/>
                  <a:alpha val="80000"/>
                </a:schemeClr>
              </a:gs>
              <a:gs pos="73000">
                <a:schemeClr val="accent3">
                  <a:lumMod val="75000"/>
                </a:schemeClr>
              </a:gs>
              <a:gs pos="100000">
                <a:schemeClr val="accent3">
                  <a:lumMod val="60000"/>
                  <a:lumOff val="40000"/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Консервная банка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00250" y="1285875"/>
            <a:ext cx="5857875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British and American English</a:t>
            </a:r>
            <a:endParaRPr lang="ru-RU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500</a:t>
            </a:r>
            <a:endParaRPr lang="ru-RU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+mn-cs"/>
            </a:endParaRPr>
          </a:p>
        </p:txBody>
      </p:sp>
      <p:grpSp>
        <p:nvGrpSpPr>
          <p:cNvPr id="4" name="Группа 4"/>
          <p:cNvGrpSpPr>
            <a:grpSpLocks/>
          </p:cNvGrpSpPr>
          <p:nvPr/>
        </p:nvGrpSpPr>
        <p:grpSpPr bwMode="auto">
          <a:xfrm rot="-1800000">
            <a:off x="-801688" y="-257175"/>
            <a:ext cx="3429001" cy="1714500"/>
            <a:chOff x="142908" y="642918"/>
            <a:chExt cx="9144000" cy="4572032"/>
          </a:xfrm>
        </p:grpSpPr>
        <p:grpSp>
          <p:nvGrpSpPr>
            <p:cNvPr id="26632" name="Группа 5"/>
            <p:cNvGrpSpPr>
              <a:grpSpLocks/>
            </p:cNvGrpSpPr>
            <p:nvPr/>
          </p:nvGrpSpPr>
          <p:grpSpPr bwMode="auto">
            <a:xfrm>
              <a:off x="2857488" y="642918"/>
              <a:ext cx="3573715" cy="4572032"/>
              <a:chOff x="2857488" y="642918"/>
              <a:chExt cx="3573715" cy="4572032"/>
            </a:xfrm>
          </p:grpSpPr>
          <p:grpSp>
            <p:nvGrpSpPr>
              <p:cNvPr id="26634" name="Группа 16"/>
              <p:cNvGrpSpPr>
                <a:grpSpLocks/>
              </p:cNvGrpSpPr>
              <p:nvPr/>
            </p:nvGrpSpPr>
            <p:grpSpPr bwMode="auto">
              <a:xfrm>
                <a:off x="2857488" y="1641235"/>
                <a:ext cx="3573715" cy="3573715"/>
                <a:chOff x="2857488" y="1643051"/>
                <a:chExt cx="3573715" cy="3573715"/>
              </a:xfrm>
            </p:grpSpPr>
            <p:sp>
              <p:nvSpPr>
                <p:cNvPr id="10" name="Овал 4"/>
                <p:cNvSpPr/>
                <p:nvPr/>
              </p:nvSpPr>
              <p:spPr>
                <a:xfrm>
                  <a:off x="2857488" y="1714489"/>
                  <a:ext cx="3500462" cy="3500462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3">
                        <a:lumMod val="50000"/>
                      </a:schemeClr>
                    </a:gs>
                    <a:gs pos="48000">
                      <a:schemeClr val="accent3">
                        <a:lumMod val="75000"/>
                        <a:alpha val="90000"/>
                      </a:schemeClr>
                    </a:gs>
                    <a:gs pos="73000">
                      <a:schemeClr val="tx2">
                        <a:lumMod val="40000"/>
                        <a:lumOff val="60000"/>
                      </a:schemeClr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1" name="Дуга 10"/>
                <p:cNvSpPr/>
                <p:nvPr/>
              </p:nvSpPr>
              <p:spPr>
                <a:xfrm>
                  <a:off x="3627444" y="1689824"/>
                  <a:ext cx="1799167" cy="3496757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2" name="Дуга 11"/>
                <p:cNvSpPr/>
                <p:nvPr/>
              </p:nvSpPr>
              <p:spPr>
                <a:xfrm flipH="1">
                  <a:off x="3995865" y="1691115"/>
                  <a:ext cx="1642532" cy="3496757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3" name="Дуга 12"/>
                <p:cNvSpPr/>
                <p:nvPr/>
              </p:nvSpPr>
              <p:spPr>
                <a:xfrm flipH="1">
                  <a:off x="4284339" y="1839066"/>
                  <a:ext cx="1926164" cy="3208889"/>
                </a:xfrm>
                <a:prstGeom prst="arc">
                  <a:avLst>
                    <a:gd name="adj1" fmla="val 7099357"/>
                    <a:gd name="adj2" fmla="val 15084136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4" name="Дуга 13"/>
                <p:cNvSpPr/>
                <p:nvPr/>
              </p:nvSpPr>
              <p:spPr>
                <a:xfrm>
                  <a:off x="2995738" y="1905972"/>
                  <a:ext cx="1786466" cy="3217355"/>
                </a:xfrm>
                <a:prstGeom prst="arc">
                  <a:avLst>
                    <a:gd name="adj1" fmla="val 7099357"/>
                    <a:gd name="adj2" fmla="val 15401728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5" name="Дуга 14"/>
                <p:cNvSpPr/>
                <p:nvPr/>
              </p:nvSpPr>
              <p:spPr>
                <a:xfrm rot="16200000">
                  <a:off x="3530439" y="1937235"/>
                  <a:ext cx="2154780" cy="3500963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6" name="Дуга 15"/>
                <p:cNvSpPr/>
                <p:nvPr/>
              </p:nvSpPr>
              <p:spPr>
                <a:xfrm rot="16200000">
                  <a:off x="3707696" y="2409862"/>
                  <a:ext cx="1938880" cy="3500963"/>
                </a:xfrm>
                <a:prstGeom prst="arc">
                  <a:avLst>
                    <a:gd name="adj1" fmla="val 9161105"/>
                    <a:gd name="adj2" fmla="val 13455196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7" name="Дуга 16"/>
                <p:cNvSpPr/>
                <p:nvPr/>
              </p:nvSpPr>
              <p:spPr>
                <a:xfrm rot="16200000">
                  <a:off x="4031196" y="1438116"/>
                  <a:ext cx="1143008" cy="3500963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8" name="Дуга 17"/>
                <p:cNvSpPr/>
                <p:nvPr/>
              </p:nvSpPr>
              <p:spPr>
                <a:xfrm rot="16200000">
                  <a:off x="4035115" y="448624"/>
                  <a:ext cx="1138776" cy="3492496"/>
                </a:xfrm>
                <a:prstGeom prst="arc">
                  <a:avLst>
                    <a:gd name="adj1" fmla="val 6055329"/>
                    <a:gd name="adj2" fmla="val 15507949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</p:grpSp>
          <p:sp>
            <p:nvSpPr>
              <p:cNvPr id="9" name="Дуга 4"/>
              <p:cNvSpPr/>
              <p:nvPr/>
            </p:nvSpPr>
            <p:spPr>
              <a:xfrm rot="16200000">
                <a:off x="3993875" y="-449232"/>
                <a:ext cx="1358911" cy="3496734"/>
              </a:xfrm>
              <a:prstGeom prst="arc">
                <a:avLst>
                  <a:gd name="adj1" fmla="val 7818595"/>
                  <a:gd name="adj2" fmla="val 14278244"/>
                </a:avLst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sp>
          <p:nvSpPr>
            <p:cNvPr id="26633" name="TextBox 6"/>
            <p:cNvSpPr txBox="1">
              <a:spLocks noChangeArrowheads="1"/>
            </p:cNvSpPr>
            <p:nvPr/>
          </p:nvSpPr>
          <p:spPr bwMode="auto">
            <a:xfrm>
              <a:off x="142908" y="3143247"/>
              <a:ext cx="9144000" cy="1969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ru-RU" sz="2400" b="1">
                  <a:solidFill>
                    <a:schemeClr val="bg1"/>
                  </a:solidFill>
                  <a:latin typeface="Bradley Hand ITC" pitchFamily="66" charset="0"/>
                </a:rPr>
                <a:t>JEOPARDY</a:t>
              </a:r>
              <a:r>
                <a:rPr lang="ru-RU" altLang="ru-RU" sz="2400" b="1">
                  <a:solidFill>
                    <a:schemeClr val="bg1"/>
                  </a:solidFill>
                  <a:latin typeface="Bradley Hand ITC" pitchFamily="66" charset="0"/>
                </a:rPr>
                <a:t>!</a:t>
              </a:r>
              <a:endParaRPr lang="ru-RU" altLang="ru-RU" sz="2400" b="1">
                <a:solidFill>
                  <a:schemeClr val="bg1"/>
                </a:solidFill>
                <a:latin typeface="Calibri" pitchFamily="34" charset="0"/>
              </a:endParaRPr>
            </a:p>
            <a:p>
              <a:pPr eaLnBrk="1" hangingPunct="1"/>
              <a:endParaRPr lang="ru-RU" altLang="ru-RU">
                <a:latin typeface="Calibri" pitchFamily="34" charset="0"/>
              </a:endParaRPr>
            </a:p>
          </p:txBody>
        </p:sp>
      </p:grpSp>
      <p:sp>
        <p:nvSpPr>
          <p:cNvPr id="19" name="Стрелка вправо 18">
            <a:hlinkClick r:id="rId2" action="ppaction://hlinksldjump"/>
          </p:cNvPr>
          <p:cNvSpPr/>
          <p:nvPr/>
        </p:nvSpPr>
        <p:spPr>
          <a:xfrm flipH="1">
            <a:off x="642938" y="5643563"/>
            <a:ext cx="1143000" cy="928687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Back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3071810"/>
            <a:ext cx="8001056" cy="707886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</a:schemeClr>
              </a:gs>
              <a:gs pos="48000">
                <a:schemeClr val="accent3">
                  <a:lumMod val="40000"/>
                  <a:lumOff val="60000"/>
                  <a:alpha val="80000"/>
                </a:schemeClr>
              </a:gs>
              <a:gs pos="73000">
                <a:schemeClr val="accent3">
                  <a:lumMod val="75000"/>
                </a:schemeClr>
              </a:gs>
              <a:gs pos="100000">
                <a:schemeClr val="accent3">
                  <a:lumMod val="60000"/>
                  <a:lumOff val="40000"/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Why is Big Ben so called?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00250" y="1285875"/>
            <a:ext cx="5857875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Interesting places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100</a:t>
            </a:r>
            <a:endParaRPr lang="ru-RU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+mn-cs"/>
            </a:endParaRPr>
          </a:p>
        </p:txBody>
      </p:sp>
      <p:grpSp>
        <p:nvGrpSpPr>
          <p:cNvPr id="4" name="Группа 4"/>
          <p:cNvGrpSpPr>
            <a:grpSpLocks/>
          </p:cNvGrpSpPr>
          <p:nvPr/>
        </p:nvGrpSpPr>
        <p:grpSpPr bwMode="auto">
          <a:xfrm rot="-1800000">
            <a:off x="-801688" y="-257175"/>
            <a:ext cx="3429001" cy="1714500"/>
            <a:chOff x="142908" y="642918"/>
            <a:chExt cx="9144000" cy="4572032"/>
          </a:xfrm>
        </p:grpSpPr>
        <p:grpSp>
          <p:nvGrpSpPr>
            <p:cNvPr id="27656" name="Группа 5"/>
            <p:cNvGrpSpPr>
              <a:grpSpLocks/>
            </p:cNvGrpSpPr>
            <p:nvPr/>
          </p:nvGrpSpPr>
          <p:grpSpPr bwMode="auto">
            <a:xfrm>
              <a:off x="2857488" y="642918"/>
              <a:ext cx="3573715" cy="4572032"/>
              <a:chOff x="2857488" y="642918"/>
              <a:chExt cx="3573715" cy="4572032"/>
            </a:xfrm>
          </p:grpSpPr>
          <p:grpSp>
            <p:nvGrpSpPr>
              <p:cNvPr id="27658" name="Группа 16"/>
              <p:cNvGrpSpPr>
                <a:grpSpLocks/>
              </p:cNvGrpSpPr>
              <p:nvPr/>
            </p:nvGrpSpPr>
            <p:grpSpPr bwMode="auto">
              <a:xfrm>
                <a:off x="2857488" y="1641235"/>
                <a:ext cx="3573715" cy="3573715"/>
                <a:chOff x="2857488" y="1643051"/>
                <a:chExt cx="3573715" cy="3573715"/>
              </a:xfrm>
            </p:grpSpPr>
            <p:sp>
              <p:nvSpPr>
                <p:cNvPr id="10" name="Овал 4"/>
                <p:cNvSpPr/>
                <p:nvPr/>
              </p:nvSpPr>
              <p:spPr>
                <a:xfrm>
                  <a:off x="2857488" y="1714489"/>
                  <a:ext cx="3500462" cy="3500462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3">
                        <a:lumMod val="50000"/>
                      </a:schemeClr>
                    </a:gs>
                    <a:gs pos="48000">
                      <a:schemeClr val="accent3">
                        <a:lumMod val="75000"/>
                        <a:alpha val="90000"/>
                      </a:schemeClr>
                    </a:gs>
                    <a:gs pos="73000">
                      <a:schemeClr val="tx2">
                        <a:lumMod val="40000"/>
                        <a:lumOff val="60000"/>
                      </a:schemeClr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1" name="Дуга 10"/>
                <p:cNvSpPr/>
                <p:nvPr/>
              </p:nvSpPr>
              <p:spPr>
                <a:xfrm>
                  <a:off x="3627444" y="1689824"/>
                  <a:ext cx="1799167" cy="3496757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2" name="Дуга 11"/>
                <p:cNvSpPr/>
                <p:nvPr/>
              </p:nvSpPr>
              <p:spPr>
                <a:xfrm flipH="1">
                  <a:off x="3995865" y="1691115"/>
                  <a:ext cx="1642532" cy="3496757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3" name="Дуга 12"/>
                <p:cNvSpPr/>
                <p:nvPr/>
              </p:nvSpPr>
              <p:spPr>
                <a:xfrm flipH="1">
                  <a:off x="4284339" y="1839066"/>
                  <a:ext cx="1926164" cy="3208889"/>
                </a:xfrm>
                <a:prstGeom prst="arc">
                  <a:avLst>
                    <a:gd name="adj1" fmla="val 7099357"/>
                    <a:gd name="adj2" fmla="val 15084136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4" name="Дуга 13"/>
                <p:cNvSpPr/>
                <p:nvPr/>
              </p:nvSpPr>
              <p:spPr>
                <a:xfrm>
                  <a:off x="2995738" y="1905972"/>
                  <a:ext cx="1786466" cy="3217355"/>
                </a:xfrm>
                <a:prstGeom prst="arc">
                  <a:avLst>
                    <a:gd name="adj1" fmla="val 7099357"/>
                    <a:gd name="adj2" fmla="val 15401728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5" name="Дуга 14"/>
                <p:cNvSpPr/>
                <p:nvPr/>
              </p:nvSpPr>
              <p:spPr>
                <a:xfrm rot="16200000">
                  <a:off x="3530439" y="1937235"/>
                  <a:ext cx="2154780" cy="3500963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6" name="Дуга 15"/>
                <p:cNvSpPr/>
                <p:nvPr/>
              </p:nvSpPr>
              <p:spPr>
                <a:xfrm rot="16200000">
                  <a:off x="3707696" y="2409862"/>
                  <a:ext cx="1938880" cy="3500963"/>
                </a:xfrm>
                <a:prstGeom prst="arc">
                  <a:avLst>
                    <a:gd name="adj1" fmla="val 9161105"/>
                    <a:gd name="adj2" fmla="val 13455196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7" name="Дуга 16"/>
                <p:cNvSpPr/>
                <p:nvPr/>
              </p:nvSpPr>
              <p:spPr>
                <a:xfrm rot="16200000">
                  <a:off x="4031196" y="1438116"/>
                  <a:ext cx="1143008" cy="3500963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8" name="Дуга 17"/>
                <p:cNvSpPr/>
                <p:nvPr/>
              </p:nvSpPr>
              <p:spPr>
                <a:xfrm rot="16200000">
                  <a:off x="4035115" y="448624"/>
                  <a:ext cx="1138776" cy="3492496"/>
                </a:xfrm>
                <a:prstGeom prst="arc">
                  <a:avLst>
                    <a:gd name="adj1" fmla="val 6055329"/>
                    <a:gd name="adj2" fmla="val 15507949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</p:grpSp>
          <p:sp>
            <p:nvSpPr>
              <p:cNvPr id="9" name="Дуга 4"/>
              <p:cNvSpPr/>
              <p:nvPr/>
            </p:nvSpPr>
            <p:spPr>
              <a:xfrm rot="16200000">
                <a:off x="3993875" y="-449232"/>
                <a:ext cx="1358911" cy="3496734"/>
              </a:xfrm>
              <a:prstGeom prst="arc">
                <a:avLst>
                  <a:gd name="adj1" fmla="val 7818595"/>
                  <a:gd name="adj2" fmla="val 14278244"/>
                </a:avLst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sp>
          <p:nvSpPr>
            <p:cNvPr id="27657" name="TextBox 6"/>
            <p:cNvSpPr txBox="1">
              <a:spLocks noChangeArrowheads="1"/>
            </p:cNvSpPr>
            <p:nvPr/>
          </p:nvSpPr>
          <p:spPr bwMode="auto">
            <a:xfrm>
              <a:off x="142908" y="3143247"/>
              <a:ext cx="9144000" cy="1969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ru-RU" sz="2400" b="1">
                  <a:solidFill>
                    <a:schemeClr val="bg1"/>
                  </a:solidFill>
                  <a:latin typeface="Bradley Hand ITC" pitchFamily="66" charset="0"/>
                </a:rPr>
                <a:t>JEOPARDY</a:t>
              </a:r>
              <a:r>
                <a:rPr lang="ru-RU" altLang="ru-RU" sz="2400" b="1">
                  <a:solidFill>
                    <a:schemeClr val="bg1"/>
                  </a:solidFill>
                  <a:latin typeface="Bradley Hand ITC" pitchFamily="66" charset="0"/>
                </a:rPr>
                <a:t>!</a:t>
              </a:r>
              <a:endParaRPr lang="ru-RU" altLang="ru-RU" sz="2400" b="1">
                <a:solidFill>
                  <a:schemeClr val="bg1"/>
                </a:solidFill>
                <a:latin typeface="Calibri" pitchFamily="34" charset="0"/>
              </a:endParaRPr>
            </a:p>
            <a:p>
              <a:pPr eaLnBrk="1" hangingPunct="1"/>
              <a:endParaRPr lang="ru-RU" altLang="ru-RU">
                <a:latin typeface="Calibri" pitchFamily="34" charset="0"/>
              </a:endParaRPr>
            </a:p>
          </p:txBody>
        </p:sp>
      </p:grpSp>
      <p:sp>
        <p:nvSpPr>
          <p:cNvPr id="19" name="Стрелка вправо 18">
            <a:hlinkClick r:id="rId2" action="ppaction://hlinksldjump"/>
          </p:cNvPr>
          <p:cNvSpPr/>
          <p:nvPr/>
        </p:nvSpPr>
        <p:spPr>
          <a:xfrm flipH="1">
            <a:off x="642938" y="5643563"/>
            <a:ext cx="1143000" cy="928687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Back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3071810"/>
            <a:ext cx="8001056" cy="707886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</a:schemeClr>
              </a:gs>
              <a:gs pos="48000">
                <a:schemeClr val="accent3">
                  <a:lumMod val="40000"/>
                  <a:lumOff val="60000"/>
                  <a:alpha val="80000"/>
                </a:schemeClr>
              </a:gs>
              <a:gs pos="73000">
                <a:schemeClr val="accent3">
                  <a:lumMod val="75000"/>
                </a:schemeClr>
              </a:gs>
              <a:gs pos="100000">
                <a:schemeClr val="accent3">
                  <a:lumMod val="60000"/>
                  <a:lumOff val="40000"/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What is Stonehenge?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00250" y="1285875"/>
            <a:ext cx="5857875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Interesting places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200</a:t>
            </a:r>
            <a:endParaRPr lang="ru-RU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+mn-cs"/>
            </a:endParaRPr>
          </a:p>
        </p:txBody>
      </p:sp>
      <p:grpSp>
        <p:nvGrpSpPr>
          <p:cNvPr id="4" name="Группа 4"/>
          <p:cNvGrpSpPr>
            <a:grpSpLocks/>
          </p:cNvGrpSpPr>
          <p:nvPr/>
        </p:nvGrpSpPr>
        <p:grpSpPr bwMode="auto">
          <a:xfrm rot="-1800000">
            <a:off x="-801688" y="-257175"/>
            <a:ext cx="3429001" cy="1714500"/>
            <a:chOff x="142908" y="642918"/>
            <a:chExt cx="9144000" cy="4572032"/>
          </a:xfrm>
        </p:grpSpPr>
        <p:grpSp>
          <p:nvGrpSpPr>
            <p:cNvPr id="28680" name="Группа 5"/>
            <p:cNvGrpSpPr>
              <a:grpSpLocks/>
            </p:cNvGrpSpPr>
            <p:nvPr/>
          </p:nvGrpSpPr>
          <p:grpSpPr bwMode="auto">
            <a:xfrm>
              <a:off x="2857488" y="642918"/>
              <a:ext cx="3573715" cy="4572032"/>
              <a:chOff x="2857488" y="642918"/>
              <a:chExt cx="3573715" cy="4572032"/>
            </a:xfrm>
          </p:grpSpPr>
          <p:grpSp>
            <p:nvGrpSpPr>
              <p:cNvPr id="28682" name="Группа 16"/>
              <p:cNvGrpSpPr>
                <a:grpSpLocks/>
              </p:cNvGrpSpPr>
              <p:nvPr/>
            </p:nvGrpSpPr>
            <p:grpSpPr bwMode="auto">
              <a:xfrm>
                <a:off x="2857488" y="1641235"/>
                <a:ext cx="3573715" cy="3573715"/>
                <a:chOff x="2857488" y="1643051"/>
                <a:chExt cx="3573715" cy="3573715"/>
              </a:xfrm>
            </p:grpSpPr>
            <p:sp>
              <p:nvSpPr>
                <p:cNvPr id="10" name="Овал 4"/>
                <p:cNvSpPr/>
                <p:nvPr/>
              </p:nvSpPr>
              <p:spPr>
                <a:xfrm>
                  <a:off x="2857488" y="1714489"/>
                  <a:ext cx="3500462" cy="3500462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3">
                        <a:lumMod val="50000"/>
                      </a:schemeClr>
                    </a:gs>
                    <a:gs pos="48000">
                      <a:schemeClr val="accent3">
                        <a:lumMod val="75000"/>
                        <a:alpha val="90000"/>
                      </a:schemeClr>
                    </a:gs>
                    <a:gs pos="73000">
                      <a:schemeClr val="tx2">
                        <a:lumMod val="40000"/>
                        <a:lumOff val="60000"/>
                      </a:schemeClr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1" name="Дуга 10"/>
                <p:cNvSpPr/>
                <p:nvPr/>
              </p:nvSpPr>
              <p:spPr>
                <a:xfrm>
                  <a:off x="3627444" y="1689824"/>
                  <a:ext cx="1799167" cy="3496757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2" name="Дуга 11"/>
                <p:cNvSpPr/>
                <p:nvPr/>
              </p:nvSpPr>
              <p:spPr>
                <a:xfrm flipH="1">
                  <a:off x="3995865" y="1691115"/>
                  <a:ext cx="1642532" cy="3496757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3" name="Дуга 12"/>
                <p:cNvSpPr/>
                <p:nvPr/>
              </p:nvSpPr>
              <p:spPr>
                <a:xfrm flipH="1">
                  <a:off x="4284339" y="1839066"/>
                  <a:ext cx="1926164" cy="3208889"/>
                </a:xfrm>
                <a:prstGeom prst="arc">
                  <a:avLst>
                    <a:gd name="adj1" fmla="val 7099357"/>
                    <a:gd name="adj2" fmla="val 15084136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4" name="Дуга 13"/>
                <p:cNvSpPr/>
                <p:nvPr/>
              </p:nvSpPr>
              <p:spPr>
                <a:xfrm>
                  <a:off x="2995738" y="1905972"/>
                  <a:ext cx="1786466" cy="3217355"/>
                </a:xfrm>
                <a:prstGeom prst="arc">
                  <a:avLst>
                    <a:gd name="adj1" fmla="val 7099357"/>
                    <a:gd name="adj2" fmla="val 15401728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5" name="Дуга 14"/>
                <p:cNvSpPr/>
                <p:nvPr/>
              </p:nvSpPr>
              <p:spPr>
                <a:xfrm rot="16200000">
                  <a:off x="3530439" y="1937235"/>
                  <a:ext cx="2154780" cy="3500963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6" name="Дуга 15"/>
                <p:cNvSpPr/>
                <p:nvPr/>
              </p:nvSpPr>
              <p:spPr>
                <a:xfrm rot="16200000">
                  <a:off x="3707696" y="2409862"/>
                  <a:ext cx="1938880" cy="3500963"/>
                </a:xfrm>
                <a:prstGeom prst="arc">
                  <a:avLst>
                    <a:gd name="adj1" fmla="val 9161105"/>
                    <a:gd name="adj2" fmla="val 13455196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7" name="Дуга 16"/>
                <p:cNvSpPr/>
                <p:nvPr/>
              </p:nvSpPr>
              <p:spPr>
                <a:xfrm rot="16200000">
                  <a:off x="4031196" y="1438116"/>
                  <a:ext cx="1143008" cy="3500963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8" name="Дуга 17"/>
                <p:cNvSpPr/>
                <p:nvPr/>
              </p:nvSpPr>
              <p:spPr>
                <a:xfrm rot="16200000">
                  <a:off x="4035115" y="448624"/>
                  <a:ext cx="1138776" cy="3492496"/>
                </a:xfrm>
                <a:prstGeom prst="arc">
                  <a:avLst>
                    <a:gd name="adj1" fmla="val 6055329"/>
                    <a:gd name="adj2" fmla="val 15507949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</p:grpSp>
          <p:sp>
            <p:nvSpPr>
              <p:cNvPr id="9" name="Дуга 4"/>
              <p:cNvSpPr/>
              <p:nvPr/>
            </p:nvSpPr>
            <p:spPr>
              <a:xfrm rot="16200000">
                <a:off x="3993875" y="-449232"/>
                <a:ext cx="1358911" cy="3496734"/>
              </a:xfrm>
              <a:prstGeom prst="arc">
                <a:avLst>
                  <a:gd name="adj1" fmla="val 7818595"/>
                  <a:gd name="adj2" fmla="val 14278244"/>
                </a:avLst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sp>
          <p:nvSpPr>
            <p:cNvPr id="28681" name="TextBox 6"/>
            <p:cNvSpPr txBox="1">
              <a:spLocks noChangeArrowheads="1"/>
            </p:cNvSpPr>
            <p:nvPr/>
          </p:nvSpPr>
          <p:spPr bwMode="auto">
            <a:xfrm>
              <a:off x="142908" y="3143247"/>
              <a:ext cx="9144000" cy="1969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ru-RU" sz="2400" b="1">
                  <a:solidFill>
                    <a:schemeClr val="bg1"/>
                  </a:solidFill>
                  <a:latin typeface="Bradley Hand ITC" pitchFamily="66" charset="0"/>
                </a:rPr>
                <a:t>JEOPARDY</a:t>
              </a:r>
              <a:r>
                <a:rPr lang="ru-RU" altLang="ru-RU" sz="2400" b="1">
                  <a:solidFill>
                    <a:schemeClr val="bg1"/>
                  </a:solidFill>
                  <a:latin typeface="Bradley Hand ITC" pitchFamily="66" charset="0"/>
                </a:rPr>
                <a:t>!</a:t>
              </a:r>
              <a:endParaRPr lang="ru-RU" altLang="ru-RU" sz="2400" b="1">
                <a:solidFill>
                  <a:schemeClr val="bg1"/>
                </a:solidFill>
                <a:latin typeface="Calibri" pitchFamily="34" charset="0"/>
              </a:endParaRPr>
            </a:p>
            <a:p>
              <a:pPr eaLnBrk="1" hangingPunct="1"/>
              <a:endParaRPr lang="ru-RU" altLang="ru-RU">
                <a:latin typeface="Calibri" pitchFamily="34" charset="0"/>
              </a:endParaRPr>
            </a:p>
          </p:txBody>
        </p:sp>
      </p:grpSp>
      <p:sp>
        <p:nvSpPr>
          <p:cNvPr id="19" name="Стрелка вправо 18">
            <a:hlinkClick r:id="rId2" action="ppaction://hlinksldjump"/>
          </p:cNvPr>
          <p:cNvSpPr/>
          <p:nvPr/>
        </p:nvSpPr>
        <p:spPr>
          <a:xfrm flipH="1">
            <a:off x="642938" y="5643563"/>
            <a:ext cx="1143000" cy="928687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Back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2928934"/>
            <a:ext cx="8001056" cy="1200329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</a:schemeClr>
              </a:gs>
              <a:gs pos="48000">
                <a:schemeClr val="accent3">
                  <a:lumMod val="40000"/>
                  <a:lumOff val="60000"/>
                  <a:alpha val="80000"/>
                </a:schemeClr>
              </a:gs>
              <a:gs pos="73000">
                <a:schemeClr val="accent3">
                  <a:lumMod val="75000"/>
                </a:schemeClr>
              </a:gs>
              <a:gs pos="100000">
                <a:schemeClr val="accent3">
                  <a:lumMod val="60000"/>
                  <a:lumOff val="40000"/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dirty="0">
                <a:latin typeface="+mn-lt"/>
                <a:cs typeface="+mn-cs"/>
              </a:rPr>
              <a:t>Auction</a:t>
            </a:r>
            <a:endParaRPr lang="ru-RU" sz="7200" dirty="0">
              <a:latin typeface="+mn-lt"/>
              <a:cs typeface="+mn-cs"/>
            </a:endParaRPr>
          </a:p>
        </p:txBody>
      </p:sp>
      <p:grpSp>
        <p:nvGrpSpPr>
          <p:cNvPr id="3" name="Группа 4"/>
          <p:cNvGrpSpPr>
            <a:grpSpLocks/>
          </p:cNvGrpSpPr>
          <p:nvPr/>
        </p:nvGrpSpPr>
        <p:grpSpPr bwMode="auto">
          <a:xfrm rot="-1800000">
            <a:off x="-801688" y="-257175"/>
            <a:ext cx="3429001" cy="1714500"/>
            <a:chOff x="142908" y="642918"/>
            <a:chExt cx="9144000" cy="4572032"/>
          </a:xfrm>
        </p:grpSpPr>
        <p:grpSp>
          <p:nvGrpSpPr>
            <p:cNvPr id="29707" name="Группа 5"/>
            <p:cNvGrpSpPr>
              <a:grpSpLocks/>
            </p:cNvGrpSpPr>
            <p:nvPr/>
          </p:nvGrpSpPr>
          <p:grpSpPr bwMode="auto">
            <a:xfrm>
              <a:off x="2857488" y="642918"/>
              <a:ext cx="3573715" cy="4572032"/>
              <a:chOff x="2857488" y="642918"/>
              <a:chExt cx="3573715" cy="4572032"/>
            </a:xfrm>
          </p:grpSpPr>
          <p:grpSp>
            <p:nvGrpSpPr>
              <p:cNvPr id="29709" name="Группа 16"/>
              <p:cNvGrpSpPr>
                <a:grpSpLocks/>
              </p:cNvGrpSpPr>
              <p:nvPr/>
            </p:nvGrpSpPr>
            <p:grpSpPr bwMode="auto">
              <a:xfrm>
                <a:off x="2857488" y="1641235"/>
                <a:ext cx="3573715" cy="3573715"/>
                <a:chOff x="2857488" y="1643051"/>
                <a:chExt cx="3573715" cy="3573715"/>
              </a:xfrm>
            </p:grpSpPr>
            <p:sp>
              <p:nvSpPr>
                <p:cNvPr id="10" name="Овал 4"/>
                <p:cNvSpPr/>
                <p:nvPr/>
              </p:nvSpPr>
              <p:spPr>
                <a:xfrm>
                  <a:off x="2857488" y="1714489"/>
                  <a:ext cx="3500462" cy="3500462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3">
                        <a:lumMod val="50000"/>
                      </a:schemeClr>
                    </a:gs>
                    <a:gs pos="48000">
                      <a:schemeClr val="accent3">
                        <a:lumMod val="75000"/>
                        <a:alpha val="90000"/>
                      </a:schemeClr>
                    </a:gs>
                    <a:gs pos="73000">
                      <a:schemeClr val="tx2">
                        <a:lumMod val="40000"/>
                        <a:lumOff val="60000"/>
                      </a:schemeClr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1" name="Дуга 10"/>
                <p:cNvSpPr/>
                <p:nvPr/>
              </p:nvSpPr>
              <p:spPr>
                <a:xfrm>
                  <a:off x="3627444" y="1689824"/>
                  <a:ext cx="1799167" cy="3496757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2" name="Дуга 11"/>
                <p:cNvSpPr/>
                <p:nvPr/>
              </p:nvSpPr>
              <p:spPr>
                <a:xfrm flipH="1">
                  <a:off x="3995865" y="1691115"/>
                  <a:ext cx="1642532" cy="3496757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3" name="Дуга 12"/>
                <p:cNvSpPr/>
                <p:nvPr/>
              </p:nvSpPr>
              <p:spPr>
                <a:xfrm flipH="1">
                  <a:off x="4284339" y="1839066"/>
                  <a:ext cx="1926164" cy="3208889"/>
                </a:xfrm>
                <a:prstGeom prst="arc">
                  <a:avLst>
                    <a:gd name="adj1" fmla="val 7099357"/>
                    <a:gd name="adj2" fmla="val 15084136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4" name="Дуга 13"/>
                <p:cNvSpPr/>
                <p:nvPr/>
              </p:nvSpPr>
              <p:spPr>
                <a:xfrm>
                  <a:off x="2995738" y="1905972"/>
                  <a:ext cx="1786466" cy="3217355"/>
                </a:xfrm>
                <a:prstGeom prst="arc">
                  <a:avLst>
                    <a:gd name="adj1" fmla="val 7099357"/>
                    <a:gd name="adj2" fmla="val 15401728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5" name="Дуга 14"/>
                <p:cNvSpPr/>
                <p:nvPr/>
              </p:nvSpPr>
              <p:spPr>
                <a:xfrm rot="16200000">
                  <a:off x="3530439" y="1937235"/>
                  <a:ext cx="2154780" cy="3500963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6" name="Дуга 15"/>
                <p:cNvSpPr/>
                <p:nvPr/>
              </p:nvSpPr>
              <p:spPr>
                <a:xfrm rot="16200000">
                  <a:off x="3707696" y="2409862"/>
                  <a:ext cx="1938880" cy="3500963"/>
                </a:xfrm>
                <a:prstGeom prst="arc">
                  <a:avLst>
                    <a:gd name="adj1" fmla="val 9161105"/>
                    <a:gd name="adj2" fmla="val 13455196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7" name="Дуга 16"/>
                <p:cNvSpPr/>
                <p:nvPr/>
              </p:nvSpPr>
              <p:spPr>
                <a:xfrm rot="16200000">
                  <a:off x="4031196" y="1438116"/>
                  <a:ext cx="1143008" cy="3500963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8" name="Дуга 17"/>
                <p:cNvSpPr/>
                <p:nvPr/>
              </p:nvSpPr>
              <p:spPr>
                <a:xfrm rot="16200000">
                  <a:off x="4035115" y="448624"/>
                  <a:ext cx="1138776" cy="3492496"/>
                </a:xfrm>
                <a:prstGeom prst="arc">
                  <a:avLst>
                    <a:gd name="adj1" fmla="val 6055329"/>
                    <a:gd name="adj2" fmla="val 15507949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</p:grpSp>
          <p:sp>
            <p:nvSpPr>
              <p:cNvPr id="9" name="Дуга 4"/>
              <p:cNvSpPr/>
              <p:nvPr/>
            </p:nvSpPr>
            <p:spPr>
              <a:xfrm rot="16200000">
                <a:off x="3993875" y="-449232"/>
                <a:ext cx="1358911" cy="3496734"/>
              </a:xfrm>
              <a:prstGeom prst="arc">
                <a:avLst>
                  <a:gd name="adj1" fmla="val 7818595"/>
                  <a:gd name="adj2" fmla="val 14278244"/>
                </a:avLst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sp>
          <p:nvSpPr>
            <p:cNvPr id="29708" name="TextBox 6"/>
            <p:cNvSpPr txBox="1">
              <a:spLocks noChangeArrowheads="1"/>
            </p:cNvSpPr>
            <p:nvPr/>
          </p:nvSpPr>
          <p:spPr bwMode="auto">
            <a:xfrm>
              <a:off x="142908" y="3143247"/>
              <a:ext cx="9144000" cy="1969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ru-RU" sz="2400" b="1">
                  <a:solidFill>
                    <a:schemeClr val="bg1"/>
                  </a:solidFill>
                  <a:latin typeface="Bradley Hand ITC" pitchFamily="66" charset="0"/>
                </a:rPr>
                <a:t>JEOPARDY</a:t>
              </a:r>
              <a:r>
                <a:rPr lang="ru-RU" altLang="ru-RU" sz="2400" b="1">
                  <a:solidFill>
                    <a:schemeClr val="bg1"/>
                  </a:solidFill>
                  <a:latin typeface="Bradley Hand ITC" pitchFamily="66" charset="0"/>
                </a:rPr>
                <a:t>!</a:t>
              </a:r>
              <a:endParaRPr lang="ru-RU" altLang="ru-RU" sz="2400" b="1">
                <a:solidFill>
                  <a:schemeClr val="bg1"/>
                </a:solidFill>
                <a:latin typeface="Calibri" pitchFamily="34" charset="0"/>
              </a:endParaRPr>
            </a:p>
            <a:p>
              <a:pPr eaLnBrk="1" hangingPunct="1"/>
              <a:endParaRPr lang="ru-RU" altLang="ru-RU">
                <a:latin typeface="Calibri" pitchFamily="34" charset="0"/>
              </a:endParaRPr>
            </a:p>
          </p:txBody>
        </p:sp>
      </p:grpSp>
      <p:sp>
        <p:nvSpPr>
          <p:cNvPr id="19" name="Стрелка вправо 18">
            <a:hlinkClick r:id="rId2" action="ppaction://hlinksldjump"/>
          </p:cNvPr>
          <p:cNvSpPr/>
          <p:nvPr/>
        </p:nvSpPr>
        <p:spPr>
          <a:xfrm flipH="1">
            <a:off x="642938" y="5643563"/>
            <a:ext cx="1143000" cy="928687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Back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1857375" y="1143000"/>
            <a:ext cx="5643563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Interesting places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300</a:t>
            </a:r>
            <a:endParaRPr lang="ru-RU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+mn-cs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785786" y="3149742"/>
            <a:ext cx="8001056" cy="707886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</a:schemeClr>
              </a:gs>
              <a:gs pos="48000">
                <a:schemeClr val="accent3">
                  <a:lumMod val="40000"/>
                  <a:lumOff val="60000"/>
                  <a:alpha val="80000"/>
                </a:schemeClr>
              </a:gs>
              <a:gs pos="73000">
                <a:schemeClr val="accent3">
                  <a:lumMod val="75000"/>
                </a:schemeClr>
              </a:gs>
              <a:gs pos="100000">
                <a:schemeClr val="accent3">
                  <a:lumMod val="60000"/>
                  <a:lumOff val="40000"/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cs typeface="+mn-cs"/>
              </a:rPr>
              <a:t>What is Baker Street famous for?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3071810"/>
            <a:ext cx="8001056" cy="707886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</a:schemeClr>
              </a:gs>
              <a:gs pos="48000">
                <a:schemeClr val="accent3">
                  <a:lumMod val="40000"/>
                  <a:lumOff val="60000"/>
                  <a:alpha val="80000"/>
                </a:schemeClr>
              </a:gs>
              <a:gs pos="73000">
                <a:schemeClr val="accent3">
                  <a:lumMod val="75000"/>
                </a:schemeClr>
              </a:gs>
              <a:gs pos="100000">
                <a:schemeClr val="accent3">
                  <a:lumMod val="60000"/>
                  <a:lumOff val="40000"/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What is the Tower of London?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00250" y="1285875"/>
            <a:ext cx="5857875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Interesting places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400</a:t>
            </a:r>
            <a:endParaRPr lang="ru-RU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+mn-cs"/>
            </a:endParaRPr>
          </a:p>
        </p:txBody>
      </p:sp>
      <p:grpSp>
        <p:nvGrpSpPr>
          <p:cNvPr id="4" name="Группа 4"/>
          <p:cNvGrpSpPr>
            <a:grpSpLocks/>
          </p:cNvGrpSpPr>
          <p:nvPr/>
        </p:nvGrpSpPr>
        <p:grpSpPr bwMode="auto">
          <a:xfrm rot="-1800000">
            <a:off x="-801688" y="-257175"/>
            <a:ext cx="3429001" cy="1714500"/>
            <a:chOff x="142908" y="642918"/>
            <a:chExt cx="9144000" cy="4572032"/>
          </a:xfrm>
        </p:grpSpPr>
        <p:grpSp>
          <p:nvGrpSpPr>
            <p:cNvPr id="30728" name="Группа 5"/>
            <p:cNvGrpSpPr>
              <a:grpSpLocks/>
            </p:cNvGrpSpPr>
            <p:nvPr/>
          </p:nvGrpSpPr>
          <p:grpSpPr bwMode="auto">
            <a:xfrm>
              <a:off x="2857488" y="642918"/>
              <a:ext cx="3573715" cy="4572032"/>
              <a:chOff x="2857488" y="642918"/>
              <a:chExt cx="3573715" cy="4572032"/>
            </a:xfrm>
          </p:grpSpPr>
          <p:grpSp>
            <p:nvGrpSpPr>
              <p:cNvPr id="30730" name="Группа 16"/>
              <p:cNvGrpSpPr>
                <a:grpSpLocks/>
              </p:cNvGrpSpPr>
              <p:nvPr/>
            </p:nvGrpSpPr>
            <p:grpSpPr bwMode="auto">
              <a:xfrm>
                <a:off x="2857488" y="1641235"/>
                <a:ext cx="3573715" cy="3573715"/>
                <a:chOff x="2857488" y="1643051"/>
                <a:chExt cx="3573715" cy="3573715"/>
              </a:xfrm>
            </p:grpSpPr>
            <p:sp>
              <p:nvSpPr>
                <p:cNvPr id="10" name="Овал 4"/>
                <p:cNvSpPr/>
                <p:nvPr/>
              </p:nvSpPr>
              <p:spPr>
                <a:xfrm>
                  <a:off x="2857488" y="1714489"/>
                  <a:ext cx="3500462" cy="3500462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3">
                        <a:lumMod val="50000"/>
                      </a:schemeClr>
                    </a:gs>
                    <a:gs pos="48000">
                      <a:schemeClr val="accent3">
                        <a:lumMod val="75000"/>
                        <a:alpha val="90000"/>
                      </a:schemeClr>
                    </a:gs>
                    <a:gs pos="73000">
                      <a:schemeClr val="tx2">
                        <a:lumMod val="40000"/>
                        <a:lumOff val="60000"/>
                      </a:schemeClr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1" name="Дуга 10"/>
                <p:cNvSpPr/>
                <p:nvPr/>
              </p:nvSpPr>
              <p:spPr>
                <a:xfrm>
                  <a:off x="3627444" y="1689824"/>
                  <a:ext cx="1799167" cy="3496757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2" name="Дуга 11"/>
                <p:cNvSpPr/>
                <p:nvPr/>
              </p:nvSpPr>
              <p:spPr>
                <a:xfrm flipH="1">
                  <a:off x="3995865" y="1691115"/>
                  <a:ext cx="1642532" cy="3496757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3" name="Дуга 12"/>
                <p:cNvSpPr/>
                <p:nvPr/>
              </p:nvSpPr>
              <p:spPr>
                <a:xfrm flipH="1">
                  <a:off x="4284339" y="1839066"/>
                  <a:ext cx="1926164" cy="3208889"/>
                </a:xfrm>
                <a:prstGeom prst="arc">
                  <a:avLst>
                    <a:gd name="adj1" fmla="val 7099357"/>
                    <a:gd name="adj2" fmla="val 15084136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4" name="Дуга 13"/>
                <p:cNvSpPr/>
                <p:nvPr/>
              </p:nvSpPr>
              <p:spPr>
                <a:xfrm>
                  <a:off x="2995738" y="1905972"/>
                  <a:ext cx="1786466" cy="3217355"/>
                </a:xfrm>
                <a:prstGeom prst="arc">
                  <a:avLst>
                    <a:gd name="adj1" fmla="val 7099357"/>
                    <a:gd name="adj2" fmla="val 15401728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5" name="Дуга 14"/>
                <p:cNvSpPr/>
                <p:nvPr/>
              </p:nvSpPr>
              <p:spPr>
                <a:xfrm rot="16200000">
                  <a:off x="3530439" y="1937235"/>
                  <a:ext cx="2154780" cy="3500963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6" name="Дуга 15"/>
                <p:cNvSpPr/>
                <p:nvPr/>
              </p:nvSpPr>
              <p:spPr>
                <a:xfrm rot="16200000">
                  <a:off x="3707696" y="2409862"/>
                  <a:ext cx="1938880" cy="3500963"/>
                </a:xfrm>
                <a:prstGeom prst="arc">
                  <a:avLst>
                    <a:gd name="adj1" fmla="val 9161105"/>
                    <a:gd name="adj2" fmla="val 13455196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7" name="Дуга 16"/>
                <p:cNvSpPr/>
                <p:nvPr/>
              </p:nvSpPr>
              <p:spPr>
                <a:xfrm rot="16200000">
                  <a:off x="4031196" y="1438116"/>
                  <a:ext cx="1143008" cy="3500963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8" name="Дуга 17"/>
                <p:cNvSpPr/>
                <p:nvPr/>
              </p:nvSpPr>
              <p:spPr>
                <a:xfrm rot="16200000">
                  <a:off x="4035115" y="448624"/>
                  <a:ext cx="1138776" cy="3492496"/>
                </a:xfrm>
                <a:prstGeom prst="arc">
                  <a:avLst>
                    <a:gd name="adj1" fmla="val 6055329"/>
                    <a:gd name="adj2" fmla="val 15507949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</p:grpSp>
          <p:sp>
            <p:nvSpPr>
              <p:cNvPr id="9" name="Дуга 4"/>
              <p:cNvSpPr/>
              <p:nvPr/>
            </p:nvSpPr>
            <p:spPr>
              <a:xfrm rot="16200000">
                <a:off x="3993875" y="-449232"/>
                <a:ext cx="1358911" cy="3496734"/>
              </a:xfrm>
              <a:prstGeom prst="arc">
                <a:avLst>
                  <a:gd name="adj1" fmla="val 7818595"/>
                  <a:gd name="adj2" fmla="val 14278244"/>
                </a:avLst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sp>
          <p:nvSpPr>
            <p:cNvPr id="30729" name="TextBox 6"/>
            <p:cNvSpPr txBox="1">
              <a:spLocks noChangeArrowheads="1"/>
            </p:cNvSpPr>
            <p:nvPr/>
          </p:nvSpPr>
          <p:spPr bwMode="auto">
            <a:xfrm>
              <a:off x="142908" y="3143247"/>
              <a:ext cx="9144000" cy="1969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ru-RU" sz="2400" b="1">
                  <a:solidFill>
                    <a:schemeClr val="bg1"/>
                  </a:solidFill>
                  <a:latin typeface="Bradley Hand ITC" pitchFamily="66" charset="0"/>
                </a:rPr>
                <a:t>JEOPARDY</a:t>
              </a:r>
              <a:r>
                <a:rPr lang="ru-RU" altLang="ru-RU" sz="2400" b="1">
                  <a:solidFill>
                    <a:schemeClr val="bg1"/>
                  </a:solidFill>
                  <a:latin typeface="Bradley Hand ITC" pitchFamily="66" charset="0"/>
                </a:rPr>
                <a:t>!</a:t>
              </a:r>
              <a:endParaRPr lang="ru-RU" altLang="ru-RU" sz="2400" b="1">
                <a:solidFill>
                  <a:schemeClr val="bg1"/>
                </a:solidFill>
                <a:latin typeface="Calibri" pitchFamily="34" charset="0"/>
              </a:endParaRPr>
            </a:p>
            <a:p>
              <a:pPr eaLnBrk="1" hangingPunct="1"/>
              <a:endParaRPr lang="ru-RU" altLang="ru-RU">
                <a:latin typeface="Calibri" pitchFamily="34" charset="0"/>
              </a:endParaRPr>
            </a:p>
          </p:txBody>
        </p:sp>
      </p:grpSp>
      <p:sp>
        <p:nvSpPr>
          <p:cNvPr id="19" name="Стрелка вправо 18">
            <a:hlinkClick r:id="rId2" action="ppaction://hlinksldjump"/>
          </p:cNvPr>
          <p:cNvSpPr/>
          <p:nvPr/>
        </p:nvSpPr>
        <p:spPr>
          <a:xfrm flipH="1">
            <a:off x="642938" y="5643563"/>
            <a:ext cx="1143000" cy="928687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Back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9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3071810"/>
            <a:ext cx="8001056" cy="707886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</a:schemeClr>
              </a:gs>
              <a:gs pos="48000">
                <a:schemeClr val="accent3">
                  <a:lumMod val="40000"/>
                  <a:lumOff val="60000"/>
                  <a:alpha val="80000"/>
                </a:schemeClr>
              </a:gs>
              <a:gs pos="73000">
                <a:schemeClr val="accent3">
                  <a:lumMod val="75000"/>
                </a:schemeClr>
              </a:gs>
              <a:gs pos="100000">
                <a:schemeClr val="accent3">
                  <a:lumMod val="60000"/>
                  <a:lumOff val="40000"/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What is Speaker's corner?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00250" y="1285875"/>
            <a:ext cx="5857875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Interesting places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500</a:t>
            </a:r>
            <a:endParaRPr lang="ru-RU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+mn-cs"/>
            </a:endParaRPr>
          </a:p>
        </p:txBody>
      </p:sp>
      <p:grpSp>
        <p:nvGrpSpPr>
          <p:cNvPr id="4" name="Группа 4"/>
          <p:cNvGrpSpPr>
            <a:grpSpLocks/>
          </p:cNvGrpSpPr>
          <p:nvPr/>
        </p:nvGrpSpPr>
        <p:grpSpPr bwMode="auto">
          <a:xfrm rot="-1800000">
            <a:off x="-801688" y="-257175"/>
            <a:ext cx="3429001" cy="1714500"/>
            <a:chOff x="142908" y="642918"/>
            <a:chExt cx="9144000" cy="4572032"/>
          </a:xfrm>
        </p:grpSpPr>
        <p:grpSp>
          <p:nvGrpSpPr>
            <p:cNvPr id="31752" name="Группа 5"/>
            <p:cNvGrpSpPr>
              <a:grpSpLocks/>
            </p:cNvGrpSpPr>
            <p:nvPr/>
          </p:nvGrpSpPr>
          <p:grpSpPr bwMode="auto">
            <a:xfrm>
              <a:off x="2857488" y="642918"/>
              <a:ext cx="3573715" cy="4572032"/>
              <a:chOff x="2857488" y="642918"/>
              <a:chExt cx="3573715" cy="4572032"/>
            </a:xfrm>
          </p:grpSpPr>
          <p:grpSp>
            <p:nvGrpSpPr>
              <p:cNvPr id="31754" name="Группа 16"/>
              <p:cNvGrpSpPr>
                <a:grpSpLocks/>
              </p:cNvGrpSpPr>
              <p:nvPr/>
            </p:nvGrpSpPr>
            <p:grpSpPr bwMode="auto">
              <a:xfrm>
                <a:off x="2857488" y="1641235"/>
                <a:ext cx="3573715" cy="3573715"/>
                <a:chOff x="2857488" y="1643051"/>
                <a:chExt cx="3573715" cy="3573715"/>
              </a:xfrm>
            </p:grpSpPr>
            <p:sp>
              <p:nvSpPr>
                <p:cNvPr id="10" name="Овал 4"/>
                <p:cNvSpPr/>
                <p:nvPr/>
              </p:nvSpPr>
              <p:spPr>
                <a:xfrm>
                  <a:off x="2857488" y="1714489"/>
                  <a:ext cx="3500462" cy="3500462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3">
                        <a:lumMod val="50000"/>
                      </a:schemeClr>
                    </a:gs>
                    <a:gs pos="48000">
                      <a:schemeClr val="accent3">
                        <a:lumMod val="75000"/>
                        <a:alpha val="90000"/>
                      </a:schemeClr>
                    </a:gs>
                    <a:gs pos="73000">
                      <a:schemeClr val="tx2">
                        <a:lumMod val="40000"/>
                        <a:lumOff val="60000"/>
                      </a:schemeClr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1" name="Дуга 10"/>
                <p:cNvSpPr/>
                <p:nvPr/>
              </p:nvSpPr>
              <p:spPr>
                <a:xfrm>
                  <a:off x="3627444" y="1689824"/>
                  <a:ext cx="1799167" cy="3496757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2" name="Дуга 11"/>
                <p:cNvSpPr/>
                <p:nvPr/>
              </p:nvSpPr>
              <p:spPr>
                <a:xfrm flipH="1">
                  <a:off x="3995865" y="1691115"/>
                  <a:ext cx="1642532" cy="3496757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3" name="Дуга 12"/>
                <p:cNvSpPr/>
                <p:nvPr/>
              </p:nvSpPr>
              <p:spPr>
                <a:xfrm flipH="1">
                  <a:off x="4284339" y="1839066"/>
                  <a:ext cx="1926164" cy="3208889"/>
                </a:xfrm>
                <a:prstGeom prst="arc">
                  <a:avLst>
                    <a:gd name="adj1" fmla="val 7099357"/>
                    <a:gd name="adj2" fmla="val 15084136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4" name="Дуга 13"/>
                <p:cNvSpPr/>
                <p:nvPr/>
              </p:nvSpPr>
              <p:spPr>
                <a:xfrm>
                  <a:off x="2995738" y="1905972"/>
                  <a:ext cx="1786466" cy="3217355"/>
                </a:xfrm>
                <a:prstGeom prst="arc">
                  <a:avLst>
                    <a:gd name="adj1" fmla="val 7099357"/>
                    <a:gd name="adj2" fmla="val 15401728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5" name="Дуга 14"/>
                <p:cNvSpPr/>
                <p:nvPr/>
              </p:nvSpPr>
              <p:spPr>
                <a:xfrm rot="16200000">
                  <a:off x="3530439" y="1937235"/>
                  <a:ext cx="2154780" cy="3500963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6" name="Дуга 15"/>
                <p:cNvSpPr/>
                <p:nvPr/>
              </p:nvSpPr>
              <p:spPr>
                <a:xfrm rot="16200000">
                  <a:off x="3707696" y="2409862"/>
                  <a:ext cx="1938880" cy="3500963"/>
                </a:xfrm>
                <a:prstGeom prst="arc">
                  <a:avLst>
                    <a:gd name="adj1" fmla="val 9161105"/>
                    <a:gd name="adj2" fmla="val 13455196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7" name="Дуга 16"/>
                <p:cNvSpPr/>
                <p:nvPr/>
              </p:nvSpPr>
              <p:spPr>
                <a:xfrm rot="16200000">
                  <a:off x="4031196" y="1438116"/>
                  <a:ext cx="1143008" cy="3500963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8" name="Дуга 17"/>
                <p:cNvSpPr/>
                <p:nvPr/>
              </p:nvSpPr>
              <p:spPr>
                <a:xfrm rot="16200000">
                  <a:off x="4035115" y="448624"/>
                  <a:ext cx="1138776" cy="3492496"/>
                </a:xfrm>
                <a:prstGeom prst="arc">
                  <a:avLst>
                    <a:gd name="adj1" fmla="val 6055329"/>
                    <a:gd name="adj2" fmla="val 15507949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</p:grpSp>
          <p:sp>
            <p:nvSpPr>
              <p:cNvPr id="9" name="Дуга 4"/>
              <p:cNvSpPr/>
              <p:nvPr/>
            </p:nvSpPr>
            <p:spPr>
              <a:xfrm rot="16200000">
                <a:off x="3993875" y="-449232"/>
                <a:ext cx="1358911" cy="3496734"/>
              </a:xfrm>
              <a:prstGeom prst="arc">
                <a:avLst>
                  <a:gd name="adj1" fmla="val 7818595"/>
                  <a:gd name="adj2" fmla="val 14278244"/>
                </a:avLst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sp>
          <p:nvSpPr>
            <p:cNvPr id="31753" name="TextBox 6"/>
            <p:cNvSpPr txBox="1">
              <a:spLocks noChangeArrowheads="1"/>
            </p:cNvSpPr>
            <p:nvPr/>
          </p:nvSpPr>
          <p:spPr bwMode="auto">
            <a:xfrm>
              <a:off x="142908" y="3143247"/>
              <a:ext cx="9144000" cy="1969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ru-RU" sz="2400" b="1">
                  <a:solidFill>
                    <a:schemeClr val="bg1"/>
                  </a:solidFill>
                  <a:latin typeface="Bradley Hand ITC" pitchFamily="66" charset="0"/>
                </a:rPr>
                <a:t>JEOPARDY</a:t>
              </a:r>
              <a:r>
                <a:rPr lang="ru-RU" altLang="ru-RU" sz="2400" b="1">
                  <a:solidFill>
                    <a:schemeClr val="bg1"/>
                  </a:solidFill>
                  <a:latin typeface="Bradley Hand ITC" pitchFamily="66" charset="0"/>
                </a:rPr>
                <a:t>!</a:t>
              </a:r>
              <a:endParaRPr lang="ru-RU" altLang="ru-RU" sz="2400" b="1">
                <a:solidFill>
                  <a:schemeClr val="bg1"/>
                </a:solidFill>
                <a:latin typeface="Calibri" pitchFamily="34" charset="0"/>
              </a:endParaRPr>
            </a:p>
            <a:p>
              <a:pPr eaLnBrk="1" hangingPunct="1"/>
              <a:endParaRPr lang="ru-RU" altLang="ru-RU">
                <a:latin typeface="Calibri" pitchFamily="34" charset="0"/>
              </a:endParaRPr>
            </a:p>
          </p:txBody>
        </p:sp>
      </p:grpSp>
      <p:sp>
        <p:nvSpPr>
          <p:cNvPr id="19" name="Стрелка вправо 18">
            <a:hlinkClick r:id="rId2" action="ppaction://hlinksldjump"/>
          </p:cNvPr>
          <p:cNvSpPr/>
          <p:nvPr/>
        </p:nvSpPr>
        <p:spPr>
          <a:xfrm flipH="1">
            <a:off x="642938" y="5643563"/>
            <a:ext cx="1143000" cy="928687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Back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Documents and Settings\1\Мои документы\ТА\space_026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776"/>
          </a:xfrm>
          <a:prstGeom prst="rect">
            <a:avLst/>
          </a:prstGeom>
          <a:noFill/>
        </p:spPr>
      </p:pic>
      <p:grpSp>
        <p:nvGrpSpPr>
          <p:cNvPr id="2" name="Группа 15"/>
          <p:cNvGrpSpPr>
            <a:grpSpLocks/>
          </p:cNvGrpSpPr>
          <p:nvPr/>
        </p:nvGrpSpPr>
        <p:grpSpPr bwMode="auto">
          <a:xfrm rot="-1800000">
            <a:off x="-944563" y="-257175"/>
            <a:ext cx="3429001" cy="1714500"/>
            <a:chOff x="142908" y="642918"/>
            <a:chExt cx="9144000" cy="4572032"/>
          </a:xfrm>
        </p:grpSpPr>
        <p:grpSp>
          <p:nvGrpSpPr>
            <p:cNvPr id="5156" name="Группа 2"/>
            <p:cNvGrpSpPr>
              <a:grpSpLocks/>
            </p:cNvGrpSpPr>
            <p:nvPr/>
          </p:nvGrpSpPr>
          <p:grpSpPr bwMode="auto">
            <a:xfrm>
              <a:off x="2857488" y="642918"/>
              <a:ext cx="3573715" cy="4572032"/>
              <a:chOff x="2857488" y="642918"/>
              <a:chExt cx="3573715" cy="4572032"/>
            </a:xfrm>
          </p:grpSpPr>
          <p:grpSp>
            <p:nvGrpSpPr>
              <p:cNvPr id="5158" name="Группа 16"/>
              <p:cNvGrpSpPr>
                <a:grpSpLocks/>
              </p:cNvGrpSpPr>
              <p:nvPr/>
            </p:nvGrpSpPr>
            <p:grpSpPr bwMode="auto">
              <a:xfrm>
                <a:off x="2857488" y="1641235"/>
                <a:ext cx="3573715" cy="3573715"/>
                <a:chOff x="2857488" y="1643051"/>
                <a:chExt cx="3573715" cy="3573715"/>
              </a:xfrm>
            </p:grpSpPr>
            <p:sp>
              <p:nvSpPr>
                <p:cNvPr id="6" name="Овал 4"/>
                <p:cNvSpPr/>
                <p:nvPr/>
              </p:nvSpPr>
              <p:spPr>
                <a:xfrm>
                  <a:off x="2857488" y="1714489"/>
                  <a:ext cx="3500462" cy="3500462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3">
                        <a:lumMod val="50000"/>
                      </a:schemeClr>
                    </a:gs>
                    <a:gs pos="48000">
                      <a:schemeClr val="accent3">
                        <a:lumMod val="75000"/>
                        <a:alpha val="90000"/>
                      </a:schemeClr>
                    </a:gs>
                    <a:gs pos="73000">
                      <a:schemeClr val="tx2">
                        <a:lumMod val="40000"/>
                        <a:lumOff val="60000"/>
                      </a:schemeClr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7" name="Дуга 6"/>
                <p:cNvSpPr/>
                <p:nvPr/>
              </p:nvSpPr>
              <p:spPr>
                <a:xfrm>
                  <a:off x="3627444" y="1689824"/>
                  <a:ext cx="1799167" cy="3496757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8" name="Дуга 7"/>
                <p:cNvSpPr/>
                <p:nvPr/>
              </p:nvSpPr>
              <p:spPr>
                <a:xfrm flipH="1">
                  <a:off x="3995865" y="1691115"/>
                  <a:ext cx="1642532" cy="3496757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9" name="Дуга 8"/>
                <p:cNvSpPr/>
                <p:nvPr/>
              </p:nvSpPr>
              <p:spPr>
                <a:xfrm flipH="1">
                  <a:off x="4284339" y="1839066"/>
                  <a:ext cx="1926164" cy="3208889"/>
                </a:xfrm>
                <a:prstGeom prst="arc">
                  <a:avLst>
                    <a:gd name="adj1" fmla="val 7099357"/>
                    <a:gd name="adj2" fmla="val 15084136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0" name="Дуга 9"/>
                <p:cNvSpPr/>
                <p:nvPr/>
              </p:nvSpPr>
              <p:spPr>
                <a:xfrm>
                  <a:off x="2995738" y="1905972"/>
                  <a:ext cx="1786466" cy="3217355"/>
                </a:xfrm>
                <a:prstGeom prst="arc">
                  <a:avLst>
                    <a:gd name="adj1" fmla="val 7099357"/>
                    <a:gd name="adj2" fmla="val 15401728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1" name="Дуга 10"/>
                <p:cNvSpPr/>
                <p:nvPr/>
              </p:nvSpPr>
              <p:spPr>
                <a:xfrm rot="16200000">
                  <a:off x="3530439" y="1937235"/>
                  <a:ext cx="2154780" cy="3500963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2" name="Дуга 11"/>
                <p:cNvSpPr/>
                <p:nvPr/>
              </p:nvSpPr>
              <p:spPr>
                <a:xfrm rot="16200000">
                  <a:off x="3707696" y="2409862"/>
                  <a:ext cx="1938880" cy="3500963"/>
                </a:xfrm>
                <a:prstGeom prst="arc">
                  <a:avLst>
                    <a:gd name="adj1" fmla="val 9161105"/>
                    <a:gd name="adj2" fmla="val 13455196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3" name="Дуга 12"/>
                <p:cNvSpPr/>
                <p:nvPr/>
              </p:nvSpPr>
              <p:spPr>
                <a:xfrm rot="16200000">
                  <a:off x="4031196" y="1438116"/>
                  <a:ext cx="1143008" cy="3500963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4" name="Дуга 13"/>
                <p:cNvSpPr/>
                <p:nvPr/>
              </p:nvSpPr>
              <p:spPr>
                <a:xfrm rot="16200000">
                  <a:off x="4035112" y="448623"/>
                  <a:ext cx="1138776" cy="3492499"/>
                </a:xfrm>
                <a:prstGeom prst="arc">
                  <a:avLst>
                    <a:gd name="adj1" fmla="val 6055329"/>
                    <a:gd name="adj2" fmla="val 15507949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</p:grpSp>
          <p:sp>
            <p:nvSpPr>
              <p:cNvPr id="5" name="Дуга 4"/>
              <p:cNvSpPr/>
              <p:nvPr/>
            </p:nvSpPr>
            <p:spPr>
              <a:xfrm rot="16200000">
                <a:off x="3993875" y="-449232"/>
                <a:ext cx="1358911" cy="3496734"/>
              </a:xfrm>
              <a:prstGeom prst="arc">
                <a:avLst>
                  <a:gd name="adj1" fmla="val 7818595"/>
                  <a:gd name="adj2" fmla="val 14278244"/>
                </a:avLst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sp>
          <p:nvSpPr>
            <p:cNvPr id="5157" name="TextBox 14"/>
            <p:cNvSpPr txBox="1">
              <a:spLocks noChangeArrowheads="1"/>
            </p:cNvSpPr>
            <p:nvPr/>
          </p:nvSpPr>
          <p:spPr bwMode="auto">
            <a:xfrm>
              <a:off x="142908" y="3143247"/>
              <a:ext cx="9144000" cy="1969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ru-RU" sz="2400" b="1">
                  <a:solidFill>
                    <a:schemeClr val="bg1"/>
                  </a:solidFill>
                  <a:latin typeface="Bradley Hand ITC" pitchFamily="66" charset="0"/>
                </a:rPr>
                <a:t>JEOPARDY</a:t>
              </a:r>
              <a:r>
                <a:rPr lang="ru-RU" altLang="ru-RU" sz="2400" b="1">
                  <a:solidFill>
                    <a:schemeClr val="bg1"/>
                  </a:solidFill>
                  <a:latin typeface="Bradley Hand ITC" pitchFamily="66" charset="0"/>
                </a:rPr>
                <a:t>!</a:t>
              </a:r>
              <a:endParaRPr lang="ru-RU" altLang="ru-RU" sz="2400" b="1">
                <a:solidFill>
                  <a:schemeClr val="bg1"/>
                </a:solidFill>
                <a:latin typeface="Calibri" pitchFamily="34" charset="0"/>
              </a:endParaRPr>
            </a:p>
            <a:p>
              <a:pPr eaLnBrk="1" hangingPunct="1"/>
              <a:endParaRPr lang="ru-RU" altLang="ru-RU">
                <a:latin typeface="Calibri" pitchFamily="34" charset="0"/>
              </a:endParaRPr>
            </a:p>
          </p:txBody>
        </p:sp>
      </p:grp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571625" y="2286000"/>
            <a:ext cx="6215063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9600" b="1">
                <a:solidFill>
                  <a:schemeClr val="bg1"/>
                </a:solidFill>
                <a:latin typeface="Berlin Sans FB Demi" pitchFamily="34" charset="0"/>
              </a:rPr>
              <a:t>ROUND 2</a:t>
            </a:r>
            <a:endParaRPr lang="ru-RU" altLang="ru-RU" sz="96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4" name="Прямоугольник 23">
            <a:hlinkClick r:id="" action="ppaction://hlinkshowjump?jump=nextslide"/>
          </p:cNvPr>
          <p:cNvSpPr/>
          <p:nvPr/>
        </p:nvSpPr>
        <p:spPr>
          <a:xfrm>
            <a:off x="714375" y="1143000"/>
            <a:ext cx="1428750" cy="1000125"/>
          </a:xfrm>
          <a:prstGeom prst="rect">
            <a:avLst/>
          </a:prstGeom>
          <a:solidFill>
            <a:schemeClr val="accent3">
              <a:lumMod val="60000"/>
              <a:lumOff val="40000"/>
              <a:alpha val="81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Sport and transport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25" name="Прямоугольник 24">
            <a:hlinkClick r:id="" action="ppaction://hlinkshowjump?jump=nextslide"/>
          </p:cNvPr>
          <p:cNvSpPr/>
          <p:nvPr/>
        </p:nvSpPr>
        <p:spPr>
          <a:xfrm>
            <a:off x="2286000" y="1143000"/>
            <a:ext cx="1428750" cy="1000125"/>
          </a:xfrm>
          <a:prstGeom prst="rect">
            <a:avLst/>
          </a:prstGeom>
          <a:solidFill>
            <a:schemeClr val="accent3">
              <a:lumMod val="60000"/>
              <a:lumOff val="40000"/>
              <a:alpha val="81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Education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26" name="Прямоугольник 25">
            <a:hlinkClick r:id="" action="ppaction://hlinkshowjump?jump=nextslide"/>
          </p:cNvPr>
          <p:cNvSpPr/>
          <p:nvPr/>
        </p:nvSpPr>
        <p:spPr>
          <a:xfrm>
            <a:off x="3929063" y="1143000"/>
            <a:ext cx="1428750" cy="1000125"/>
          </a:xfrm>
          <a:prstGeom prst="rect">
            <a:avLst/>
          </a:prstGeom>
          <a:solidFill>
            <a:schemeClr val="accent3">
              <a:lumMod val="60000"/>
              <a:lumOff val="40000"/>
              <a:alpha val="81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Politics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27" name="Прямоугольник 26">
            <a:hlinkClick r:id="" action="ppaction://hlinkshowjump?jump=nextslide"/>
          </p:cNvPr>
          <p:cNvSpPr/>
          <p:nvPr/>
        </p:nvSpPr>
        <p:spPr>
          <a:xfrm>
            <a:off x="5572125" y="1143000"/>
            <a:ext cx="1428750" cy="1000125"/>
          </a:xfrm>
          <a:prstGeom prst="rect">
            <a:avLst/>
          </a:prstGeom>
          <a:solidFill>
            <a:schemeClr val="accent3">
              <a:lumMod val="60000"/>
              <a:lumOff val="40000"/>
              <a:alpha val="81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Australia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Прямоугольник 27">
            <a:hlinkClick r:id="" action="ppaction://hlinkshowjump?jump=nextslide"/>
          </p:cNvPr>
          <p:cNvSpPr/>
          <p:nvPr/>
        </p:nvSpPr>
        <p:spPr>
          <a:xfrm>
            <a:off x="7215188" y="1143000"/>
            <a:ext cx="1428750" cy="1000125"/>
          </a:xfrm>
          <a:prstGeom prst="rect">
            <a:avLst/>
          </a:prstGeom>
          <a:solidFill>
            <a:schemeClr val="accent3">
              <a:lumMod val="60000"/>
              <a:lumOff val="40000"/>
              <a:alpha val="81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Grammar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29" name="Прямоугольник 28">
            <a:hlinkClick r:id="rId3" action="ppaction://hlinksldjump"/>
          </p:cNvPr>
          <p:cNvSpPr/>
          <p:nvPr/>
        </p:nvSpPr>
        <p:spPr>
          <a:xfrm>
            <a:off x="928688" y="2357438"/>
            <a:ext cx="1000125" cy="700087"/>
          </a:xfrm>
          <a:prstGeom prst="rect">
            <a:avLst/>
          </a:prstGeom>
          <a:solidFill>
            <a:schemeClr val="accent3">
              <a:lumMod val="20000"/>
              <a:lumOff val="80000"/>
              <a:alpha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200</a:t>
            </a:r>
            <a:endParaRPr lang="ru-RU" dirty="0">
              <a:solidFill>
                <a:schemeClr val="accent3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0" name="Прямоугольник 29">
            <a:hlinkClick r:id="rId4" action="ppaction://hlinksldjump"/>
          </p:cNvPr>
          <p:cNvSpPr/>
          <p:nvPr/>
        </p:nvSpPr>
        <p:spPr>
          <a:xfrm>
            <a:off x="928688" y="3214688"/>
            <a:ext cx="1000125" cy="700087"/>
          </a:xfrm>
          <a:prstGeom prst="rect">
            <a:avLst/>
          </a:prstGeom>
          <a:solidFill>
            <a:schemeClr val="accent3">
              <a:lumMod val="20000"/>
              <a:lumOff val="80000"/>
              <a:alpha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400</a:t>
            </a:r>
            <a:endParaRPr lang="ru-RU" dirty="0">
              <a:solidFill>
                <a:schemeClr val="accent3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1" name="Прямоугольник 30">
            <a:hlinkClick r:id="rId5" action="ppaction://hlinksldjump"/>
          </p:cNvPr>
          <p:cNvSpPr/>
          <p:nvPr/>
        </p:nvSpPr>
        <p:spPr>
          <a:xfrm>
            <a:off x="928688" y="4000500"/>
            <a:ext cx="1000125" cy="700088"/>
          </a:xfrm>
          <a:prstGeom prst="rect">
            <a:avLst/>
          </a:prstGeom>
          <a:solidFill>
            <a:schemeClr val="accent3">
              <a:lumMod val="20000"/>
              <a:lumOff val="80000"/>
              <a:alpha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600</a:t>
            </a:r>
            <a:endParaRPr lang="ru-RU" dirty="0">
              <a:solidFill>
                <a:schemeClr val="accent3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2" name="Прямоугольник 31">
            <a:hlinkClick r:id="rId6" action="ppaction://hlinksldjump"/>
          </p:cNvPr>
          <p:cNvSpPr/>
          <p:nvPr/>
        </p:nvSpPr>
        <p:spPr>
          <a:xfrm>
            <a:off x="928688" y="4786313"/>
            <a:ext cx="1000125" cy="700087"/>
          </a:xfrm>
          <a:prstGeom prst="rect">
            <a:avLst/>
          </a:prstGeom>
          <a:solidFill>
            <a:schemeClr val="accent3">
              <a:lumMod val="20000"/>
              <a:lumOff val="80000"/>
              <a:alpha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800</a:t>
            </a:r>
            <a:endParaRPr lang="ru-RU" dirty="0">
              <a:solidFill>
                <a:schemeClr val="accent3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3" name="Прямоугольник 32">
            <a:hlinkClick r:id="rId7" action="ppaction://hlinksldjump"/>
          </p:cNvPr>
          <p:cNvSpPr/>
          <p:nvPr/>
        </p:nvSpPr>
        <p:spPr>
          <a:xfrm>
            <a:off x="928688" y="5572125"/>
            <a:ext cx="1000125" cy="700088"/>
          </a:xfrm>
          <a:prstGeom prst="rect">
            <a:avLst/>
          </a:prstGeom>
          <a:solidFill>
            <a:schemeClr val="accent3">
              <a:lumMod val="20000"/>
              <a:lumOff val="80000"/>
              <a:alpha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1000</a:t>
            </a:r>
            <a:endParaRPr lang="ru-RU" dirty="0">
              <a:solidFill>
                <a:schemeClr val="accent3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4" name="Прямоугольник 33">
            <a:hlinkClick r:id="rId8" action="ppaction://hlinksldjump"/>
          </p:cNvPr>
          <p:cNvSpPr/>
          <p:nvPr/>
        </p:nvSpPr>
        <p:spPr>
          <a:xfrm>
            <a:off x="2500313" y="2357438"/>
            <a:ext cx="1000125" cy="700087"/>
          </a:xfrm>
          <a:prstGeom prst="rect">
            <a:avLst/>
          </a:prstGeom>
          <a:solidFill>
            <a:schemeClr val="accent3">
              <a:lumMod val="20000"/>
              <a:lumOff val="80000"/>
              <a:alpha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200</a:t>
            </a:r>
            <a:endParaRPr lang="ru-RU" dirty="0">
              <a:solidFill>
                <a:schemeClr val="accent3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5" name="Прямоугольник 34">
            <a:hlinkClick r:id="rId9" action="ppaction://hlinksldjump"/>
          </p:cNvPr>
          <p:cNvSpPr/>
          <p:nvPr/>
        </p:nvSpPr>
        <p:spPr>
          <a:xfrm>
            <a:off x="2500313" y="3214688"/>
            <a:ext cx="1000125" cy="700087"/>
          </a:xfrm>
          <a:prstGeom prst="rect">
            <a:avLst/>
          </a:prstGeom>
          <a:solidFill>
            <a:schemeClr val="accent3">
              <a:lumMod val="20000"/>
              <a:lumOff val="80000"/>
              <a:alpha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400</a:t>
            </a:r>
            <a:endParaRPr lang="ru-RU" dirty="0">
              <a:solidFill>
                <a:schemeClr val="accent3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6" name="Прямоугольник 35">
            <a:hlinkClick r:id="rId10" action="ppaction://hlinksldjump"/>
          </p:cNvPr>
          <p:cNvSpPr/>
          <p:nvPr/>
        </p:nvSpPr>
        <p:spPr>
          <a:xfrm>
            <a:off x="2500313" y="4000500"/>
            <a:ext cx="1000125" cy="700088"/>
          </a:xfrm>
          <a:prstGeom prst="rect">
            <a:avLst/>
          </a:prstGeom>
          <a:solidFill>
            <a:schemeClr val="accent3">
              <a:lumMod val="20000"/>
              <a:lumOff val="80000"/>
              <a:alpha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600</a:t>
            </a:r>
            <a:endParaRPr lang="ru-RU" dirty="0">
              <a:solidFill>
                <a:schemeClr val="accent3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7" name="Прямоугольник 36">
            <a:hlinkClick r:id="rId11" action="ppaction://hlinksldjump"/>
          </p:cNvPr>
          <p:cNvSpPr/>
          <p:nvPr/>
        </p:nvSpPr>
        <p:spPr>
          <a:xfrm>
            <a:off x="2500313" y="4786313"/>
            <a:ext cx="1000125" cy="700087"/>
          </a:xfrm>
          <a:prstGeom prst="rect">
            <a:avLst/>
          </a:prstGeom>
          <a:solidFill>
            <a:schemeClr val="accent3">
              <a:lumMod val="20000"/>
              <a:lumOff val="80000"/>
              <a:alpha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800</a:t>
            </a:r>
            <a:endParaRPr lang="ru-RU" dirty="0">
              <a:solidFill>
                <a:schemeClr val="accent3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8" name="Прямоугольник 37">
            <a:hlinkClick r:id="rId12" action="ppaction://hlinksldjump"/>
          </p:cNvPr>
          <p:cNvSpPr/>
          <p:nvPr/>
        </p:nvSpPr>
        <p:spPr>
          <a:xfrm>
            <a:off x="2500313" y="5572125"/>
            <a:ext cx="1000125" cy="700088"/>
          </a:xfrm>
          <a:prstGeom prst="rect">
            <a:avLst/>
          </a:prstGeom>
          <a:solidFill>
            <a:schemeClr val="accent3">
              <a:lumMod val="20000"/>
              <a:lumOff val="80000"/>
              <a:alpha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1000</a:t>
            </a:r>
            <a:endParaRPr lang="ru-RU" dirty="0">
              <a:solidFill>
                <a:schemeClr val="accent3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9" name="Прямоугольник 38">
            <a:hlinkClick r:id="rId13" action="ppaction://hlinksldjump"/>
          </p:cNvPr>
          <p:cNvSpPr/>
          <p:nvPr/>
        </p:nvSpPr>
        <p:spPr>
          <a:xfrm>
            <a:off x="4143375" y="2357438"/>
            <a:ext cx="1000125" cy="700087"/>
          </a:xfrm>
          <a:prstGeom prst="rect">
            <a:avLst/>
          </a:prstGeom>
          <a:solidFill>
            <a:schemeClr val="accent3">
              <a:lumMod val="20000"/>
              <a:lumOff val="80000"/>
              <a:alpha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200</a:t>
            </a:r>
            <a:endParaRPr lang="ru-RU" dirty="0">
              <a:solidFill>
                <a:schemeClr val="accent3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40" name="Прямоугольник 39">
            <a:hlinkClick r:id="rId14" action="ppaction://hlinksldjump"/>
          </p:cNvPr>
          <p:cNvSpPr/>
          <p:nvPr/>
        </p:nvSpPr>
        <p:spPr>
          <a:xfrm>
            <a:off x="4143375" y="3214688"/>
            <a:ext cx="1000125" cy="700087"/>
          </a:xfrm>
          <a:prstGeom prst="rect">
            <a:avLst/>
          </a:prstGeom>
          <a:solidFill>
            <a:schemeClr val="accent3">
              <a:lumMod val="20000"/>
              <a:lumOff val="80000"/>
              <a:alpha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400</a:t>
            </a:r>
            <a:endParaRPr lang="ru-RU" dirty="0">
              <a:solidFill>
                <a:schemeClr val="accent3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41" name="Прямоугольник 40">
            <a:hlinkClick r:id="rId15" action="ppaction://hlinksldjump"/>
          </p:cNvPr>
          <p:cNvSpPr/>
          <p:nvPr/>
        </p:nvSpPr>
        <p:spPr>
          <a:xfrm>
            <a:off x="4143375" y="4000500"/>
            <a:ext cx="1000125" cy="700088"/>
          </a:xfrm>
          <a:prstGeom prst="rect">
            <a:avLst/>
          </a:prstGeom>
          <a:solidFill>
            <a:schemeClr val="accent3">
              <a:lumMod val="20000"/>
              <a:lumOff val="80000"/>
              <a:alpha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600</a:t>
            </a:r>
            <a:endParaRPr lang="ru-RU" dirty="0">
              <a:solidFill>
                <a:schemeClr val="accent3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42" name="Прямоугольник 41">
            <a:hlinkClick r:id="rId16" action="ppaction://hlinksldjump"/>
          </p:cNvPr>
          <p:cNvSpPr/>
          <p:nvPr/>
        </p:nvSpPr>
        <p:spPr>
          <a:xfrm>
            <a:off x="4143375" y="4786313"/>
            <a:ext cx="1000125" cy="700087"/>
          </a:xfrm>
          <a:prstGeom prst="rect">
            <a:avLst/>
          </a:prstGeom>
          <a:solidFill>
            <a:schemeClr val="accent3">
              <a:lumMod val="20000"/>
              <a:lumOff val="80000"/>
              <a:alpha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800</a:t>
            </a:r>
            <a:endParaRPr lang="ru-RU" dirty="0">
              <a:solidFill>
                <a:schemeClr val="accent3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43" name="Прямоугольник 42">
            <a:hlinkClick r:id="rId17" action="ppaction://hlinksldjump"/>
          </p:cNvPr>
          <p:cNvSpPr/>
          <p:nvPr/>
        </p:nvSpPr>
        <p:spPr>
          <a:xfrm>
            <a:off x="4143375" y="5572125"/>
            <a:ext cx="1000125" cy="700088"/>
          </a:xfrm>
          <a:prstGeom prst="rect">
            <a:avLst/>
          </a:prstGeom>
          <a:solidFill>
            <a:schemeClr val="accent3">
              <a:lumMod val="20000"/>
              <a:lumOff val="80000"/>
              <a:alpha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1000</a:t>
            </a:r>
            <a:endParaRPr lang="ru-RU" dirty="0">
              <a:solidFill>
                <a:schemeClr val="accent3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44" name="Прямоугольник 43">
            <a:hlinkClick r:id="rId18" action="ppaction://hlinksldjump"/>
          </p:cNvPr>
          <p:cNvSpPr/>
          <p:nvPr/>
        </p:nvSpPr>
        <p:spPr>
          <a:xfrm>
            <a:off x="5857875" y="2357438"/>
            <a:ext cx="1000125" cy="700087"/>
          </a:xfrm>
          <a:prstGeom prst="rect">
            <a:avLst/>
          </a:prstGeom>
          <a:solidFill>
            <a:schemeClr val="accent3">
              <a:lumMod val="20000"/>
              <a:lumOff val="80000"/>
              <a:alpha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200</a:t>
            </a:r>
            <a:endParaRPr lang="ru-RU" dirty="0">
              <a:solidFill>
                <a:schemeClr val="accent3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45" name="Прямоугольник 44">
            <a:hlinkClick r:id="rId19" action="ppaction://hlinksldjump"/>
          </p:cNvPr>
          <p:cNvSpPr/>
          <p:nvPr/>
        </p:nvSpPr>
        <p:spPr>
          <a:xfrm>
            <a:off x="5857875" y="3214688"/>
            <a:ext cx="1000125" cy="700087"/>
          </a:xfrm>
          <a:prstGeom prst="rect">
            <a:avLst/>
          </a:prstGeom>
          <a:solidFill>
            <a:schemeClr val="accent3">
              <a:lumMod val="20000"/>
              <a:lumOff val="80000"/>
              <a:alpha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400</a:t>
            </a:r>
            <a:endParaRPr lang="ru-RU" dirty="0">
              <a:solidFill>
                <a:schemeClr val="accent3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46" name="Прямоугольник 45">
            <a:hlinkClick r:id="rId20" action="ppaction://hlinksldjump"/>
          </p:cNvPr>
          <p:cNvSpPr/>
          <p:nvPr/>
        </p:nvSpPr>
        <p:spPr>
          <a:xfrm>
            <a:off x="5857875" y="4000500"/>
            <a:ext cx="1000125" cy="700088"/>
          </a:xfrm>
          <a:prstGeom prst="rect">
            <a:avLst/>
          </a:prstGeom>
          <a:solidFill>
            <a:schemeClr val="accent3">
              <a:lumMod val="20000"/>
              <a:lumOff val="80000"/>
              <a:alpha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600</a:t>
            </a:r>
            <a:endParaRPr lang="ru-RU" dirty="0">
              <a:solidFill>
                <a:schemeClr val="accent3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47" name="Прямоугольник 46">
            <a:hlinkClick r:id="rId21" action="ppaction://hlinksldjump"/>
          </p:cNvPr>
          <p:cNvSpPr/>
          <p:nvPr/>
        </p:nvSpPr>
        <p:spPr>
          <a:xfrm>
            <a:off x="5857875" y="4786313"/>
            <a:ext cx="1000125" cy="700087"/>
          </a:xfrm>
          <a:prstGeom prst="rect">
            <a:avLst/>
          </a:prstGeom>
          <a:solidFill>
            <a:schemeClr val="accent3">
              <a:lumMod val="20000"/>
              <a:lumOff val="80000"/>
              <a:alpha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800</a:t>
            </a:r>
            <a:endParaRPr lang="ru-RU" dirty="0">
              <a:solidFill>
                <a:schemeClr val="accent3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48" name="Прямоугольник 47">
            <a:hlinkClick r:id="rId22" action="ppaction://hlinksldjump"/>
          </p:cNvPr>
          <p:cNvSpPr/>
          <p:nvPr/>
        </p:nvSpPr>
        <p:spPr>
          <a:xfrm>
            <a:off x="5857875" y="5572125"/>
            <a:ext cx="1000125" cy="700088"/>
          </a:xfrm>
          <a:prstGeom prst="rect">
            <a:avLst/>
          </a:prstGeom>
          <a:solidFill>
            <a:schemeClr val="accent3">
              <a:lumMod val="20000"/>
              <a:lumOff val="80000"/>
              <a:alpha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1000</a:t>
            </a:r>
            <a:endParaRPr lang="ru-RU" dirty="0">
              <a:solidFill>
                <a:schemeClr val="accent3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49" name="Прямоугольник 48">
            <a:hlinkClick r:id="rId23" action="ppaction://hlinksldjump"/>
          </p:cNvPr>
          <p:cNvSpPr/>
          <p:nvPr/>
        </p:nvSpPr>
        <p:spPr>
          <a:xfrm>
            <a:off x="7429500" y="2357438"/>
            <a:ext cx="1000125" cy="700087"/>
          </a:xfrm>
          <a:prstGeom prst="rect">
            <a:avLst/>
          </a:prstGeom>
          <a:solidFill>
            <a:schemeClr val="accent3">
              <a:lumMod val="20000"/>
              <a:lumOff val="80000"/>
              <a:alpha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200</a:t>
            </a:r>
            <a:endParaRPr lang="ru-RU" dirty="0">
              <a:solidFill>
                <a:schemeClr val="accent3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50" name="Прямоугольник 49">
            <a:hlinkClick r:id="rId24" action="ppaction://hlinksldjump"/>
          </p:cNvPr>
          <p:cNvSpPr/>
          <p:nvPr/>
        </p:nvSpPr>
        <p:spPr>
          <a:xfrm>
            <a:off x="7429500" y="3214688"/>
            <a:ext cx="1000125" cy="700087"/>
          </a:xfrm>
          <a:prstGeom prst="rect">
            <a:avLst/>
          </a:prstGeom>
          <a:solidFill>
            <a:schemeClr val="accent3">
              <a:lumMod val="20000"/>
              <a:lumOff val="80000"/>
              <a:alpha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400</a:t>
            </a:r>
            <a:endParaRPr lang="ru-RU" dirty="0">
              <a:solidFill>
                <a:schemeClr val="accent3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51" name="Прямоугольник 50">
            <a:hlinkClick r:id="rId25" action="ppaction://hlinksldjump"/>
          </p:cNvPr>
          <p:cNvSpPr/>
          <p:nvPr/>
        </p:nvSpPr>
        <p:spPr>
          <a:xfrm>
            <a:off x="7429500" y="4000500"/>
            <a:ext cx="1000125" cy="700088"/>
          </a:xfrm>
          <a:prstGeom prst="rect">
            <a:avLst/>
          </a:prstGeom>
          <a:solidFill>
            <a:schemeClr val="accent3">
              <a:lumMod val="20000"/>
              <a:lumOff val="80000"/>
              <a:alpha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600</a:t>
            </a:r>
            <a:endParaRPr lang="ru-RU" dirty="0">
              <a:solidFill>
                <a:schemeClr val="accent3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52" name="Прямоугольник 51">
            <a:hlinkClick r:id="rId26" action="ppaction://hlinksldjump"/>
          </p:cNvPr>
          <p:cNvSpPr/>
          <p:nvPr/>
        </p:nvSpPr>
        <p:spPr>
          <a:xfrm>
            <a:off x="7429500" y="4786313"/>
            <a:ext cx="1000125" cy="700087"/>
          </a:xfrm>
          <a:prstGeom prst="rect">
            <a:avLst/>
          </a:prstGeom>
          <a:solidFill>
            <a:schemeClr val="accent3">
              <a:lumMod val="20000"/>
              <a:lumOff val="80000"/>
              <a:alpha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800</a:t>
            </a:r>
            <a:endParaRPr lang="ru-RU" dirty="0">
              <a:solidFill>
                <a:schemeClr val="accent3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53" name="Прямоугольник 52">
            <a:hlinkClick r:id="rId27" action="ppaction://hlinksldjump"/>
          </p:cNvPr>
          <p:cNvSpPr/>
          <p:nvPr/>
        </p:nvSpPr>
        <p:spPr>
          <a:xfrm>
            <a:off x="7429500" y="5572125"/>
            <a:ext cx="1000125" cy="700088"/>
          </a:xfrm>
          <a:prstGeom prst="rect">
            <a:avLst/>
          </a:prstGeom>
          <a:solidFill>
            <a:schemeClr val="accent3">
              <a:lumMod val="20000"/>
              <a:lumOff val="80000"/>
              <a:alpha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1000</a:t>
            </a:r>
            <a:endParaRPr lang="ru-RU" dirty="0">
              <a:solidFill>
                <a:schemeClr val="accent3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54" name="Стрелка вправо 53">
            <a:hlinkClick r:id="rId28" action="ppaction://hlinksldjump"/>
          </p:cNvPr>
          <p:cNvSpPr/>
          <p:nvPr/>
        </p:nvSpPr>
        <p:spPr>
          <a:xfrm>
            <a:off x="8215313" y="214313"/>
            <a:ext cx="714375" cy="571500"/>
          </a:xfrm>
          <a:prstGeom prst="rightArrow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71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72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73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74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76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77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78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79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810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82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830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840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9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8600"/>
                            </p:stCondLst>
                            <p:childTnLst>
                              <p:par>
                                <p:cTn id="9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8700"/>
                            </p:stCondLst>
                            <p:childTnLst>
                              <p:par>
                                <p:cTn id="10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8800"/>
                            </p:stCondLst>
                            <p:childTnLst>
                              <p:par>
                                <p:cTn id="10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8900"/>
                            </p:stCondLst>
                            <p:childTnLst>
                              <p:par>
                                <p:cTn id="10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9100"/>
                            </p:stCondLst>
                            <p:childTnLst>
                              <p:par>
                                <p:cTn id="1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9200"/>
                            </p:stCondLst>
                            <p:childTnLst>
                              <p:par>
                                <p:cTn id="1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9300"/>
                            </p:stCondLst>
                            <p:childTnLst>
                              <p:par>
                                <p:cTn id="1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 nodeType="afterGroup">
                            <p:stCondLst>
                              <p:cond delay="9400"/>
                            </p:stCondLst>
                            <p:childTnLst>
                              <p:par>
                                <p:cTn id="1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1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 nodeType="afterGroup">
                            <p:stCondLst>
                              <p:cond delay="9600"/>
                            </p:stCondLst>
                            <p:childTnLst>
                              <p:par>
                                <p:cTn id="1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 nodeType="afterGroup">
                            <p:stCondLst>
                              <p:cond delay="9700"/>
                            </p:stCondLst>
                            <p:childTnLst>
                              <p:par>
                                <p:cTn id="1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 nodeType="afterGroup">
                            <p:stCondLst>
                              <p:cond delay="9800"/>
                            </p:stCondLst>
                            <p:childTnLst>
                              <p:par>
                                <p:cTn id="1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 nodeType="afterGroup">
                            <p:stCondLst>
                              <p:cond delay="9900"/>
                            </p:stCondLst>
                            <p:childTnLst>
                              <p:par>
                                <p:cTn id="1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7" grpId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3071810"/>
            <a:ext cx="8001056" cy="707886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</a:schemeClr>
              </a:gs>
              <a:gs pos="48000">
                <a:schemeClr val="accent3">
                  <a:lumMod val="40000"/>
                  <a:lumOff val="60000"/>
                  <a:alpha val="80000"/>
                </a:schemeClr>
              </a:gs>
              <a:gs pos="73000">
                <a:schemeClr val="accent3">
                  <a:lumMod val="75000"/>
                </a:schemeClr>
              </a:gs>
              <a:gs pos="100000">
                <a:schemeClr val="accent3">
                  <a:lumMod val="60000"/>
                  <a:lumOff val="40000"/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latin typeface="Arial" pitchFamily="34" charset="0"/>
                <a:cs typeface="+mn-cs"/>
              </a:rPr>
              <a:t>What is the double-decker?</a:t>
            </a:r>
            <a:endParaRPr lang="ru-RU" sz="4000" dirty="0">
              <a:latin typeface="Arial" pitchFamily="34" charset="0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00250" y="1285875"/>
            <a:ext cx="5857875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Sport and transport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200</a:t>
            </a:r>
            <a:endParaRPr lang="ru-RU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+mn-cs"/>
            </a:endParaRPr>
          </a:p>
        </p:txBody>
      </p:sp>
      <p:grpSp>
        <p:nvGrpSpPr>
          <p:cNvPr id="4" name="Группа 4"/>
          <p:cNvGrpSpPr>
            <a:grpSpLocks/>
          </p:cNvGrpSpPr>
          <p:nvPr/>
        </p:nvGrpSpPr>
        <p:grpSpPr bwMode="auto">
          <a:xfrm rot="-1800000">
            <a:off x="-801688" y="-257175"/>
            <a:ext cx="3429001" cy="1714500"/>
            <a:chOff x="142908" y="642918"/>
            <a:chExt cx="9144000" cy="4572032"/>
          </a:xfrm>
        </p:grpSpPr>
        <p:grpSp>
          <p:nvGrpSpPr>
            <p:cNvPr id="32776" name="Группа 5"/>
            <p:cNvGrpSpPr>
              <a:grpSpLocks/>
            </p:cNvGrpSpPr>
            <p:nvPr/>
          </p:nvGrpSpPr>
          <p:grpSpPr bwMode="auto">
            <a:xfrm>
              <a:off x="2857488" y="642918"/>
              <a:ext cx="3573715" cy="4572032"/>
              <a:chOff x="2857488" y="642918"/>
              <a:chExt cx="3573715" cy="4572032"/>
            </a:xfrm>
          </p:grpSpPr>
          <p:grpSp>
            <p:nvGrpSpPr>
              <p:cNvPr id="32778" name="Группа 16"/>
              <p:cNvGrpSpPr>
                <a:grpSpLocks/>
              </p:cNvGrpSpPr>
              <p:nvPr/>
            </p:nvGrpSpPr>
            <p:grpSpPr bwMode="auto">
              <a:xfrm>
                <a:off x="2857488" y="1641235"/>
                <a:ext cx="3573715" cy="3573715"/>
                <a:chOff x="2857488" y="1643051"/>
                <a:chExt cx="3573715" cy="3573715"/>
              </a:xfrm>
            </p:grpSpPr>
            <p:sp>
              <p:nvSpPr>
                <p:cNvPr id="10" name="Овал 4"/>
                <p:cNvSpPr/>
                <p:nvPr/>
              </p:nvSpPr>
              <p:spPr>
                <a:xfrm>
                  <a:off x="2857488" y="1714489"/>
                  <a:ext cx="3500462" cy="3500462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3">
                        <a:lumMod val="50000"/>
                      </a:schemeClr>
                    </a:gs>
                    <a:gs pos="48000">
                      <a:schemeClr val="accent3">
                        <a:lumMod val="75000"/>
                        <a:alpha val="90000"/>
                      </a:schemeClr>
                    </a:gs>
                    <a:gs pos="73000">
                      <a:schemeClr val="tx2">
                        <a:lumMod val="40000"/>
                        <a:lumOff val="60000"/>
                      </a:schemeClr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1" name="Дуга 10"/>
                <p:cNvSpPr/>
                <p:nvPr/>
              </p:nvSpPr>
              <p:spPr>
                <a:xfrm>
                  <a:off x="3627444" y="1689824"/>
                  <a:ext cx="1799167" cy="3496757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2" name="Дуга 11"/>
                <p:cNvSpPr/>
                <p:nvPr/>
              </p:nvSpPr>
              <p:spPr>
                <a:xfrm flipH="1">
                  <a:off x="3995865" y="1691115"/>
                  <a:ext cx="1642532" cy="3496757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3" name="Дуга 12"/>
                <p:cNvSpPr/>
                <p:nvPr/>
              </p:nvSpPr>
              <p:spPr>
                <a:xfrm flipH="1">
                  <a:off x="4284339" y="1839066"/>
                  <a:ext cx="1926164" cy="3208889"/>
                </a:xfrm>
                <a:prstGeom prst="arc">
                  <a:avLst>
                    <a:gd name="adj1" fmla="val 7099357"/>
                    <a:gd name="adj2" fmla="val 15084136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4" name="Дуга 13"/>
                <p:cNvSpPr/>
                <p:nvPr/>
              </p:nvSpPr>
              <p:spPr>
                <a:xfrm>
                  <a:off x="2995738" y="1905972"/>
                  <a:ext cx="1786466" cy="3217355"/>
                </a:xfrm>
                <a:prstGeom prst="arc">
                  <a:avLst>
                    <a:gd name="adj1" fmla="val 7099357"/>
                    <a:gd name="adj2" fmla="val 15401728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5" name="Дуга 14"/>
                <p:cNvSpPr/>
                <p:nvPr/>
              </p:nvSpPr>
              <p:spPr>
                <a:xfrm rot="16200000">
                  <a:off x="3530439" y="1937235"/>
                  <a:ext cx="2154780" cy="3500963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6" name="Дуга 15"/>
                <p:cNvSpPr/>
                <p:nvPr/>
              </p:nvSpPr>
              <p:spPr>
                <a:xfrm rot="16200000">
                  <a:off x="3707696" y="2409862"/>
                  <a:ext cx="1938880" cy="3500963"/>
                </a:xfrm>
                <a:prstGeom prst="arc">
                  <a:avLst>
                    <a:gd name="adj1" fmla="val 9161105"/>
                    <a:gd name="adj2" fmla="val 13455196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7" name="Дуга 16"/>
                <p:cNvSpPr/>
                <p:nvPr/>
              </p:nvSpPr>
              <p:spPr>
                <a:xfrm rot="16200000">
                  <a:off x="4031196" y="1438116"/>
                  <a:ext cx="1143008" cy="3500963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8" name="Дуга 17"/>
                <p:cNvSpPr/>
                <p:nvPr/>
              </p:nvSpPr>
              <p:spPr>
                <a:xfrm rot="16200000">
                  <a:off x="4035115" y="448624"/>
                  <a:ext cx="1138776" cy="3492496"/>
                </a:xfrm>
                <a:prstGeom prst="arc">
                  <a:avLst>
                    <a:gd name="adj1" fmla="val 6055329"/>
                    <a:gd name="adj2" fmla="val 15507949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</p:grpSp>
          <p:sp>
            <p:nvSpPr>
              <p:cNvPr id="9" name="Дуга 4"/>
              <p:cNvSpPr/>
              <p:nvPr/>
            </p:nvSpPr>
            <p:spPr>
              <a:xfrm rot="16200000">
                <a:off x="3993875" y="-449232"/>
                <a:ext cx="1358911" cy="3496734"/>
              </a:xfrm>
              <a:prstGeom prst="arc">
                <a:avLst>
                  <a:gd name="adj1" fmla="val 7818595"/>
                  <a:gd name="adj2" fmla="val 14278244"/>
                </a:avLst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sp>
          <p:nvSpPr>
            <p:cNvPr id="32777" name="TextBox 6"/>
            <p:cNvSpPr txBox="1">
              <a:spLocks noChangeArrowheads="1"/>
            </p:cNvSpPr>
            <p:nvPr/>
          </p:nvSpPr>
          <p:spPr bwMode="auto">
            <a:xfrm>
              <a:off x="142908" y="3143247"/>
              <a:ext cx="9144000" cy="1969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ru-RU" sz="2400" b="1">
                  <a:solidFill>
                    <a:schemeClr val="bg1"/>
                  </a:solidFill>
                  <a:latin typeface="Bradley Hand ITC" pitchFamily="66" charset="0"/>
                </a:rPr>
                <a:t>JEOPARDY</a:t>
              </a:r>
              <a:r>
                <a:rPr lang="ru-RU" altLang="ru-RU" sz="2400" b="1">
                  <a:solidFill>
                    <a:schemeClr val="bg1"/>
                  </a:solidFill>
                  <a:latin typeface="Bradley Hand ITC" pitchFamily="66" charset="0"/>
                </a:rPr>
                <a:t>!</a:t>
              </a:r>
              <a:endParaRPr lang="ru-RU" altLang="ru-RU" sz="2400" b="1">
                <a:solidFill>
                  <a:schemeClr val="bg1"/>
                </a:solidFill>
                <a:latin typeface="Calibri" pitchFamily="34" charset="0"/>
              </a:endParaRPr>
            </a:p>
            <a:p>
              <a:pPr eaLnBrk="1" hangingPunct="1"/>
              <a:endParaRPr lang="ru-RU" altLang="ru-RU">
                <a:latin typeface="Calibri" pitchFamily="34" charset="0"/>
              </a:endParaRPr>
            </a:p>
          </p:txBody>
        </p:sp>
      </p:grpSp>
      <p:sp>
        <p:nvSpPr>
          <p:cNvPr id="19" name="Стрелка вправо 18">
            <a:hlinkClick r:id="rId2" action="ppaction://hlinksldjump"/>
          </p:cNvPr>
          <p:cNvSpPr/>
          <p:nvPr/>
        </p:nvSpPr>
        <p:spPr>
          <a:xfrm flipH="1">
            <a:off x="642938" y="5643563"/>
            <a:ext cx="1143000" cy="928687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Back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9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3071810"/>
            <a:ext cx="8001056" cy="707886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</a:schemeClr>
              </a:gs>
              <a:gs pos="48000">
                <a:schemeClr val="accent3">
                  <a:lumMod val="40000"/>
                  <a:lumOff val="60000"/>
                  <a:alpha val="80000"/>
                </a:schemeClr>
              </a:gs>
              <a:gs pos="73000">
                <a:schemeClr val="accent3">
                  <a:lumMod val="75000"/>
                </a:schemeClr>
              </a:gs>
              <a:gs pos="100000">
                <a:schemeClr val="accent3">
                  <a:lumMod val="60000"/>
                  <a:lumOff val="40000"/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What is public transport called?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00250" y="1285875"/>
            <a:ext cx="5857875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Sport and transport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400</a:t>
            </a:r>
            <a:endParaRPr lang="ru-RU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+mn-cs"/>
            </a:endParaRPr>
          </a:p>
        </p:txBody>
      </p:sp>
      <p:grpSp>
        <p:nvGrpSpPr>
          <p:cNvPr id="4" name="Группа 4"/>
          <p:cNvGrpSpPr>
            <a:grpSpLocks/>
          </p:cNvGrpSpPr>
          <p:nvPr/>
        </p:nvGrpSpPr>
        <p:grpSpPr bwMode="auto">
          <a:xfrm rot="-1800000">
            <a:off x="-801688" y="-257175"/>
            <a:ext cx="3429001" cy="1714500"/>
            <a:chOff x="142908" y="642918"/>
            <a:chExt cx="9144000" cy="4572032"/>
          </a:xfrm>
        </p:grpSpPr>
        <p:grpSp>
          <p:nvGrpSpPr>
            <p:cNvPr id="33800" name="Группа 5"/>
            <p:cNvGrpSpPr>
              <a:grpSpLocks/>
            </p:cNvGrpSpPr>
            <p:nvPr/>
          </p:nvGrpSpPr>
          <p:grpSpPr bwMode="auto">
            <a:xfrm>
              <a:off x="2857488" y="642918"/>
              <a:ext cx="3573715" cy="4572032"/>
              <a:chOff x="2857488" y="642918"/>
              <a:chExt cx="3573715" cy="4572032"/>
            </a:xfrm>
          </p:grpSpPr>
          <p:grpSp>
            <p:nvGrpSpPr>
              <p:cNvPr id="33802" name="Группа 16"/>
              <p:cNvGrpSpPr>
                <a:grpSpLocks/>
              </p:cNvGrpSpPr>
              <p:nvPr/>
            </p:nvGrpSpPr>
            <p:grpSpPr bwMode="auto">
              <a:xfrm>
                <a:off x="2857488" y="1641235"/>
                <a:ext cx="3573715" cy="3573715"/>
                <a:chOff x="2857488" y="1643051"/>
                <a:chExt cx="3573715" cy="3573715"/>
              </a:xfrm>
            </p:grpSpPr>
            <p:sp>
              <p:nvSpPr>
                <p:cNvPr id="10" name="Овал 4"/>
                <p:cNvSpPr/>
                <p:nvPr/>
              </p:nvSpPr>
              <p:spPr>
                <a:xfrm>
                  <a:off x="2857488" y="1714489"/>
                  <a:ext cx="3500462" cy="3500462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3">
                        <a:lumMod val="50000"/>
                      </a:schemeClr>
                    </a:gs>
                    <a:gs pos="48000">
                      <a:schemeClr val="accent3">
                        <a:lumMod val="75000"/>
                        <a:alpha val="90000"/>
                      </a:schemeClr>
                    </a:gs>
                    <a:gs pos="73000">
                      <a:schemeClr val="tx2">
                        <a:lumMod val="40000"/>
                        <a:lumOff val="60000"/>
                      </a:schemeClr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1" name="Дуга 10"/>
                <p:cNvSpPr/>
                <p:nvPr/>
              </p:nvSpPr>
              <p:spPr>
                <a:xfrm>
                  <a:off x="3627444" y="1689824"/>
                  <a:ext cx="1799167" cy="3496757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2" name="Дуга 11"/>
                <p:cNvSpPr/>
                <p:nvPr/>
              </p:nvSpPr>
              <p:spPr>
                <a:xfrm flipH="1">
                  <a:off x="3995865" y="1691115"/>
                  <a:ext cx="1642532" cy="3496757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3" name="Дуга 12"/>
                <p:cNvSpPr/>
                <p:nvPr/>
              </p:nvSpPr>
              <p:spPr>
                <a:xfrm flipH="1">
                  <a:off x="4284339" y="1839066"/>
                  <a:ext cx="1926164" cy="3208889"/>
                </a:xfrm>
                <a:prstGeom prst="arc">
                  <a:avLst>
                    <a:gd name="adj1" fmla="val 7099357"/>
                    <a:gd name="adj2" fmla="val 15084136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4" name="Дуга 13"/>
                <p:cNvSpPr/>
                <p:nvPr/>
              </p:nvSpPr>
              <p:spPr>
                <a:xfrm>
                  <a:off x="2995738" y="1905972"/>
                  <a:ext cx="1786466" cy="3217355"/>
                </a:xfrm>
                <a:prstGeom prst="arc">
                  <a:avLst>
                    <a:gd name="adj1" fmla="val 7099357"/>
                    <a:gd name="adj2" fmla="val 15401728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5" name="Дуга 14"/>
                <p:cNvSpPr/>
                <p:nvPr/>
              </p:nvSpPr>
              <p:spPr>
                <a:xfrm rot="16200000">
                  <a:off x="3530439" y="1937235"/>
                  <a:ext cx="2154780" cy="3500963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6" name="Дуга 15"/>
                <p:cNvSpPr/>
                <p:nvPr/>
              </p:nvSpPr>
              <p:spPr>
                <a:xfrm rot="16200000">
                  <a:off x="3707696" y="2409862"/>
                  <a:ext cx="1938880" cy="3500963"/>
                </a:xfrm>
                <a:prstGeom prst="arc">
                  <a:avLst>
                    <a:gd name="adj1" fmla="val 9161105"/>
                    <a:gd name="adj2" fmla="val 13455196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7" name="Дуга 16"/>
                <p:cNvSpPr/>
                <p:nvPr/>
              </p:nvSpPr>
              <p:spPr>
                <a:xfrm rot="16200000">
                  <a:off x="4031196" y="1438116"/>
                  <a:ext cx="1143008" cy="3500963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8" name="Дуга 17"/>
                <p:cNvSpPr/>
                <p:nvPr/>
              </p:nvSpPr>
              <p:spPr>
                <a:xfrm rot="16200000">
                  <a:off x="4035115" y="448624"/>
                  <a:ext cx="1138776" cy="3492496"/>
                </a:xfrm>
                <a:prstGeom prst="arc">
                  <a:avLst>
                    <a:gd name="adj1" fmla="val 6055329"/>
                    <a:gd name="adj2" fmla="val 15507949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</p:grpSp>
          <p:sp>
            <p:nvSpPr>
              <p:cNvPr id="9" name="Дуга 4"/>
              <p:cNvSpPr/>
              <p:nvPr/>
            </p:nvSpPr>
            <p:spPr>
              <a:xfrm rot="16200000">
                <a:off x="3993875" y="-449232"/>
                <a:ext cx="1358911" cy="3496734"/>
              </a:xfrm>
              <a:prstGeom prst="arc">
                <a:avLst>
                  <a:gd name="adj1" fmla="val 7818595"/>
                  <a:gd name="adj2" fmla="val 14278244"/>
                </a:avLst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sp>
          <p:nvSpPr>
            <p:cNvPr id="33801" name="TextBox 6"/>
            <p:cNvSpPr txBox="1">
              <a:spLocks noChangeArrowheads="1"/>
            </p:cNvSpPr>
            <p:nvPr/>
          </p:nvSpPr>
          <p:spPr bwMode="auto">
            <a:xfrm>
              <a:off x="142908" y="3143247"/>
              <a:ext cx="9144000" cy="1969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ru-RU" sz="2400" b="1">
                  <a:solidFill>
                    <a:schemeClr val="bg1"/>
                  </a:solidFill>
                  <a:latin typeface="Bradley Hand ITC" pitchFamily="66" charset="0"/>
                </a:rPr>
                <a:t>JEOPARDY</a:t>
              </a:r>
              <a:r>
                <a:rPr lang="ru-RU" altLang="ru-RU" sz="2400" b="1">
                  <a:solidFill>
                    <a:schemeClr val="bg1"/>
                  </a:solidFill>
                  <a:latin typeface="Bradley Hand ITC" pitchFamily="66" charset="0"/>
                </a:rPr>
                <a:t>!</a:t>
              </a:r>
              <a:endParaRPr lang="ru-RU" altLang="ru-RU" sz="2400" b="1">
                <a:solidFill>
                  <a:schemeClr val="bg1"/>
                </a:solidFill>
                <a:latin typeface="Calibri" pitchFamily="34" charset="0"/>
              </a:endParaRPr>
            </a:p>
            <a:p>
              <a:pPr eaLnBrk="1" hangingPunct="1"/>
              <a:endParaRPr lang="ru-RU" altLang="ru-RU">
                <a:latin typeface="Calibri" pitchFamily="34" charset="0"/>
              </a:endParaRPr>
            </a:p>
          </p:txBody>
        </p:sp>
      </p:grpSp>
      <p:sp>
        <p:nvSpPr>
          <p:cNvPr id="19" name="Стрелка вправо 18">
            <a:hlinkClick r:id="rId2" action="ppaction://hlinksldjump"/>
          </p:cNvPr>
          <p:cNvSpPr/>
          <p:nvPr/>
        </p:nvSpPr>
        <p:spPr>
          <a:xfrm flipH="1">
            <a:off x="642938" y="5643563"/>
            <a:ext cx="1143000" cy="928687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Back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9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3071810"/>
            <a:ext cx="8001056" cy="1323439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</a:schemeClr>
              </a:gs>
              <a:gs pos="48000">
                <a:schemeClr val="accent3">
                  <a:lumMod val="40000"/>
                  <a:lumOff val="60000"/>
                  <a:alpha val="80000"/>
                </a:schemeClr>
              </a:gs>
              <a:gs pos="73000">
                <a:schemeClr val="accent3">
                  <a:lumMod val="75000"/>
                </a:schemeClr>
              </a:gs>
              <a:gs pos="100000">
                <a:schemeClr val="accent3">
                  <a:lumMod val="60000"/>
                  <a:lumOff val="40000"/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+mn-cs"/>
              </a:rPr>
              <a:t>What is the most popular English sport?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00250" y="1285875"/>
            <a:ext cx="5857875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Sport and transport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600</a:t>
            </a:r>
            <a:endParaRPr lang="ru-RU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+mn-cs"/>
            </a:endParaRPr>
          </a:p>
        </p:txBody>
      </p:sp>
      <p:grpSp>
        <p:nvGrpSpPr>
          <p:cNvPr id="4" name="Группа 4"/>
          <p:cNvGrpSpPr>
            <a:grpSpLocks/>
          </p:cNvGrpSpPr>
          <p:nvPr/>
        </p:nvGrpSpPr>
        <p:grpSpPr bwMode="auto">
          <a:xfrm rot="-1800000">
            <a:off x="-801688" y="-257175"/>
            <a:ext cx="3429001" cy="1714500"/>
            <a:chOff x="142908" y="642918"/>
            <a:chExt cx="9144000" cy="4572032"/>
          </a:xfrm>
        </p:grpSpPr>
        <p:grpSp>
          <p:nvGrpSpPr>
            <p:cNvPr id="34824" name="Группа 5"/>
            <p:cNvGrpSpPr>
              <a:grpSpLocks/>
            </p:cNvGrpSpPr>
            <p:nvPr/>
          </p:nvGrpSpPr>
          <p:grpSpPr bwMode="auto">
            <a:xfrm>
              <a:off x="2857488" y="642918"/>
              <a:ext cx="3573715" cy="4572032"/>
              <a:chOff x="2857488" y="642918"/>
              <a:chExt cx="3573715" cy="4572032"/>
            </a:xfrm>
          </p:grpSpPr>
          <p:grpSp>
            <p:nvGrpSpPr>
              <p:cNvPr id="34826" name="Группа 16"/>
              <p:cNvGrpSpPr>
                <a:grpSpLocks/>
              </p:cNvGrpSpPr>
              <p:nvPr/>
            </p:nvGrpSpPr>
            <p:grpSpPr bwMode="auto">
              <a:xfrm>
                <a:off x="2857488" y="1641235"/>
                <a:ext cx="3573715" cy="3573715"/>
                <a:chOff x="2857488" y="1643051"/>
                <a:chExt cx="3573715" cy="3573715"/>
              </a:xfrm>
            </p:grpSpPr>
            <p:sp>
              <p:nvSpPr>
                <p:cNvPr id="10" name="Овал 4"/>
                <p:cNvSpPr/>
                <p:nvPr/>
              </p:nvSpPr>
              <p:spPr>
                <a:xfrm>
                  <a:off x="2857488" y="1714489"/>
                  <a:ext cx="3500462" cy="3500462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3">
                        <a:lumMod val="50000"/>
                      </a:schemeClr>
                    </a:gs>
                    <a:gs pos="48000">
                      <a:schemeClr val="accent3">
                        <a:lumMod val="75000"/>
                        <a:alpha val="90000"/>
                      </a:schemeClr>
                    </a:gs>
                    <a:gs pos="73000">
                      <a:schemeClr val="tx2">
                        <a:lumMod val="40000"/>
                        <a:lumOff val="60000"/>
                      </a:schemeClr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1" name="Дуга 10"/>
                <p:cNvSpPr/>
                <p:nvPr/>
              </p:nvSpPr>
              <p:spPr>
                <a:xfrm>
                  <a:off x="3627444" y="1689824"/>
                  <a:ext cx="1799167" cy="3496757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2" name="Дуга 11"/>
                <p:cNvSpPr/>
                <p:nvPr/>
              </p:nvSpPr>
              <p:spPr>
                <a:xfrm flipH="1">
                  <a:off x="3995865" y="1691115"/>
                  <a:ext cx="1642532" cy="3496757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3" name="Дуга 12"/>
                <p:cNvSpPr/>
                <p:nvPr/>
              </p:nvSpPr>
              <p:spPr>
                <a:xfrm flipH="1">
                  <a:off x="4284339" y="1839066"/>
                  <a:ext cx="1926164" cy="3208889"/>
                </a:xfrm>
                <a:prstGeom prst="arc">
                  <a:avLst>
                    <a:gd name="adj1" fmla="val 7099357"/>
                    <a:gd name="adj2" fmla="val 15084136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4" name="Дуга 13"/>
                <p:cNvSpPr/>
                <p:nvPr/>
              </p:nvSpPr>
              <p:spPr>
                <a:xfrm>
                  <a:off x="2995738" y="1905972"/>
                  <a:ext cx="1786466" cy="3217355"/>
                </a:xfrm>
                <a:prstGeom prst="arc">
                  <a:avLst>
                    <a:gd name="adj1" fmla="val 7099357"/>
                    <a:gd name="adj2" fmla="val 15401728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5" name="Дуга 14"/>
                <p:cNvSpPr/>
                <p:nvPr/>
              </p:nvSpPr>
              <p:spPr>
                <a:xfrm rot="16200000">
                  <a:off x="3530439" y="1937235"/>
                  <a:ext cx="2154780" cy="3500963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6" name="Дуга 15"/>
                <p:cNvSpPr/>
                <p:nvPr/>
              </p:nvSpPr>
              <p:spPr>
                <a:xfrm rot="16200000">
                  <a:off x="3707696" y="2409862"/>
                  <a:ext cx="1938880" cy="3500963"/>
                </a:xfrm>
                <a:prstGeom prst="arc">
                  <a:avLst>
                    <a:gd name="adj1" fmla="val 9161105"/>
                    <a:gd name="adj2" fmla="val 13455196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7" name="Дуга 16"/>
                <p:cNvSpPr/>
                <p:nvPr/>
              </p:nvSpPr>
              <p:spPr>
                <a:xfrm rot="16200000">
                  <a:off x="4031196" y="1438116"/>
                  <a:ext cx="1143008" cy="3500963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8" name="Дуга 17"/>
                <p:cNvSpPr/>
                <p:nvPr/>
              </p:nvSpPr>
              <p:spPr>
                <a:xfrm rot="16200000">
                  <a:off x="4035115" y="448624"/>
                  <a:ext cx="1138776" cy="3492496"/>
                </a:xfrm>
                <a:prstGeom prst="arc">
                  <a:avLst>
                    <a:gd name="adj1" fmla="val 6055329"/>
                    <a:gd name="adj2" fmla="val 15507949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</p:grpSp>
          <p:sp>
            <p:nvSpPr>
              <p:cNvPr id="9" name="Дуга 4"/>
              <p:cNvSpPr/>
              <p:nvPr/>
            </p:nvSpPr>
            <p:spPr>
              <a:xfrm rot="16200000">
                <a:off x="3993875" y="-449232"/>
                <a:ext cx="1358911" cy="3496734"/>
              </a:xfrm>
              <a:prstGeom prst="arc">
                <a:avLst>
                  <a:gd name="adj1" fmla="val 7818595"/>
                  <a:gd name="adj2" fmla="val 14278244"/>
                </a:avLst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sp>
          <p:nvSpPr>
            <p:cNvPr id="34825" name="TextBox 6"/>
            <p:cNvSpPr txBox="1">
              <a:spLocks noChangeArrowheads="1"/>
            </p:cNvSpPr>
            <p:nvPr/>
          </p:nvSpPr>
          <p:spPr bwMode="auto">
            <a:xfrm>
              <a:off x="142908" y="3143247"/>
              <a:ext cx="9144000" cy="1969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ru-RU" sz="2400" b="1">
                  <a:solidFill>
                    <a:schemeClr val="bg1"/>
                  </a:solidFill>
                  <a:latin typeface="Bradley Hand ITC" pitchFamily="66" charset="0"/>
                </a:rPr>
                <a:t>JEOPARDY</a:t>
              </a:r>
              <a:r>
                <a:rPr lang="ru-RU" altLang="ru-RU" sz="2400" b="1">
                  <a:solidFill>
                    <a:schemeClr val="bg1"/>
                  </a:solidFill>
                  <a:latin typeface="Bradley Hand ITC" pitchFamily="66" charset="0"/>
                </a:rPr>
                <a:t>!</a:t>
              </a:r>
              <a:endParaRPr lang="ru-RU" altLang="ru-RU" sz="2400" b="1">
                <a:solidFill>
                  <a:schemeClr val="bg1"/>
                </a:solidFill>
                <a:latin typeface="Calibri" pitchFamily="34" charset="0"/>
              </a:endParaRPr>
            </a:p>
            <a:p>
              <a:pPr eaLnBrk="1" hangingPunct="1"/>
              <a:endParaRPr lang="ru-RU" altLang="ru-RU">
                <a:latin typeface="Calibri" pitchFamily="34" charset="0"/>
              </a:endParaRPr>
            </a:p>
          </p:txBody>
        </p:sp>
      </p:grpSp>
      <p:sp>
        <p:nvSpPr>
          <p:cNvPr id="19" name="Стрелка вправо 18">
            <a:hlinkClick r:id="rId2" action="ppaction://hlinksldjump"/>
          </p:cNvPr>
          <p:cNvSpPr/>
          <p:nvPr/>
        </p:nvSpPr>
        <p:spPr>
          <a:xfrm flipH="1">
            <a:off x="642938" y="5643563"/>
            <a:ext cx="1143000" cy="928687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Back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9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2928934"/>
            <a:ext cx="8001056" cy="1200329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</a:schemeClr>
              </a:gs>
              <a:gs pos="48000">
                <a:schemeClr val="accent3">
                  <a:lumMod val="40000"/>
                  <a:lumOff val="60000"/>
                  <a:alpha val="80000"/>
                </a:schemeClr>
              </a:gs>
              <a:gs pos="73000">
                <a:schemeClr val="accent3">
                  <a:lumMod val="75000"/>
                </a:schemeClr>
              </a:gs>
              <a:gs pos="100000">
                <a:schemeClr val="accent3">
                  <a:lumMod val="60000"/>
                  <a:lumOff val="40000"/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dirty="0">
                <a:latin typeface="+mn-lt"/>
                <a:cs typeface="+mn-cs"/>
              </a:rPr>
              <a:t>A PIG IN A POKE</a:t>
            </a:r>
            <a:endParaRPr lang="ru-RU" sz="7200" dirty="0">
              <a:latin typeface="+mn-lt"/>
              <a:cs typeface="+mn-cs"/>
            </a:endParaRPr>
          </a:p>
        </p:txBody>
      </p:sp>
      <p:grpSp>
        <p:nvGrpSpPr>
          <p:cNvPr id="3" name="Группа 4"/>
          <p:cNvGrpSpPr>
            <a:grpSpLocks/>
          </p:cNvGrpSpPr>
          <p:nvPr/>
        </p:nvGrpSpPr>
        <p:grpSpPr bwMode="auto">
          <a:xfrm rot="-1800000">
            <a:off x="-801688" y="-257175"/>
            <a:ext cx="3429001" cy="1714500"/>
            <a:chOff x="142908" y="642918"/>
            <a:chExt cx="9144000" cy="4572032"/>
          </a:xfrm>
        </p:grpSpPr>
        <p:grpSp>
          <p:nvGrpSpPr>
            <p:cNvPr id="35851" name="Группа 5"/>
            <p:cNvGrpSpPr>
              <a:grpSpLocks/>
            </p:cNvGrpSpPr>
            <p:nvPr/>
          </p:nvGrpSpPr>
          <p:grpSpPr bwMode="auto">
            <a:xfrm>
              <a:off x="2857488" y="642918"/>
              <a:ext cx="3573715" cy="4572032"/>
              <a:chOff x="2857488" y="642918"/>
              <a:chExt cx="3573715" cy="4572032"/>
            </a:xfrm>
          </p:grpSpPr>
          <p:grpSp>
            <p:nvGrpSpPr>
              <p:cNvPr id="35853" name="Группа 16"/>
              <p:cNvGrpSpPr>
                <a:grpSpLocks/>
              </p:cNvGrpSpPr>
              <p:nvPr/>
            </p:nvGrpSpPr>
            <p:grpSpPr bwMode="auto">
              <a:xfrm>
                <a:off x="2857488" y="1641235"/>
                <a:ext cx="3573715" cy="3573715"/>
                <a:chOff x="2857488" y="1643051"/>
                <a:chExt cx="3573715" cy="3573715"/>
              </a:xfrm>
            </p:grpSpPr>
            <p:sp>
              <p:nvSpPr>
                <p:cNvPr id="10" name="Овал 4"/>
                <p:cNvSpPr/>
                <p:nvPr/>
              </p:nvSpPr>
              <p:spPr>
                <a:xfrm>
                  <a:off x="2857488" y="1714489"/>
                  <a:ext cx="3500462" cy="3500462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3">
                        <a:lumMod val="50000"/>
                      </a:schemeClr>
                    </a:gs>
                    <a:gs pos="48000">
                      <a:schemeClr val="accent3">
                        <a:lumMod val="75000"/>
                        <a:alpha val="90000"/>
                      </a:schemeClr>
                    </a:gs>
                    <a:gs pos="73000">
                      <a:schemeClr val="tx2">
                        <a:lumMod val="40000"/>
                        <a:lumOff val="60000"/>
                      </a:schemeClr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1" name="Дуга 10"/>
                <p:cNvSpPr/>
                <p:nvPr/>
              </p:nvSpPr>
              <p:spPr>
                <a:xfrm>
                  <a:off x="3627444" y="1689824"/>
                  <a:ext cx="1799167" cy="3496757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2" name="Дуга 11"/>
                <p:cNvSpPr/>
                <p:nvPr/>
              </p:nvSpPr>
              <p:spPr>
                <a:xfrm flipH="1">
                  <a:off x="3995865" y="1691115"/>
                  <a:ext cx="1642532" cy="3496757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3" name="Дуга 12"/>
                <p:cNvSpPr/>
                <p:nvPr/>
              </p:nvSpPr>
              <p:spPr>
                <a:xfrm flipH="1">
                  <a:off x="4284339" y="1839066"/>
                  <a:ext cx="1926164" cy="3208889"/>
                </a:xfrm>
                <a:prstGeom prst="arc">
                  <a:avLst>
                    <a:gd name="adj1" fmla="val 7099357"/>
                    <a:gd name="adj2" fmla="val 15084136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4" name="Дуга 13"/>
                <p:cNvSpPr/>
                <p:nvPr/>
              </p:nvSpPr>
              <p:spPr>
                <a:xfrm>
                  <a:off x="2995738" y="1905972"/>
                  <a:ext cx="1786466" cy="3217355"/>
                </a:xfrm>
                <a:prstGeom prst="arc">
                  <a:avLst>
                    <a:gd name="adj1" fmla="val 7099357"/>
                    <a:gd name="adj2" fmla="val 15401728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5" name="Дуга 14"/>
                <p:cNvSpPr/>
                <p:nvPr/>
              </p:nvSpPr>
              <p:spPr>
                <a:xfrm rot="16200000">
                  <a:off x="3530439" y="1937235"/>
                  <a:ext cx="2154780" cy="3500963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6" name="Дуга 15"/>
                <p:cNvSpPr/>
                <p:nvPr/>
              </p:nvSpPr>
              <p:spPr>
                <a:xfrm rot="16200000">
                  <a:off x="3707696" y="2409862"/>
                  <a:ext cx="1938880" cy="3500963"/>
                </a:xfrm>
                <a:prstGeom prst="arc">
                  <a:avLst>
                    <a:gd name="adj1" fmla="val 9161105"/>
                    <a:gd name="adj2" fmla="val 13455196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7" name="Дуга 16"/>
                <p:cNvSpPr/>
                <p:nvPr/>
              </p:nvSpPr>
              <p:spPr>
                <a:xfrm rot="16200000">
                  <a:off x="4031196" y="1438116"/>
                  <a:ext cx="1143008" cy="3500963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8" name="Дуга 17"/>
                <p:cNvSpPr/>
                <p:nvPr/>
              </p:nvSpPr>
              <p:spPr>
                <a:xfrm rot="16200000">
                  <a:off x="4035115" y="448624"/>
                  <a:ext cx="1138776" cy="3492496"/>
                </a:xfrm>
                <a:prstGeom prst="arc">
                  <a:avLst>
                    <a:gd name="adj1" fmla="val 6055329"/>
                    <a:gd name="adj2" fmla="val 15507949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</p:grpSp>
          <p:sp>
            <p:nvSpPr>
              <p:cNvPr id="9" name="Дуга 4"/>
              <p:cNvSpPr/>
              <p:nvPr/>
            </p:nvSpPr>
            <p:spPr>
              <a:xfrm rot="16200000">
                <a:off x="3993875" y="-449232"/>
                <a:ext cx="1358911" cy="3496734"/>
              </a:xfrm>
              <a:prstGeom prst="arc">
                <a:avLst>
                  <a:gd name="adj1" fmla="val 7818595"/>
                  <a:gd name="adj2" fmla="val 14278244"/>
                </a:avLst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sp>
          <p:nvSpPr>
            <p:cNvPr id="35852" name="TextBox 6"/>
            <p:cNvSpPr txBox="1">
              <a:spLocks noChangeArrowheads="1"/>
            </p:cNvSpPr>
            <p:nvPr/>
          </p:nvSpPr>
          <p:spPr bwMode="auto">
            <a:xfrm>
              <a:off x="142908" y="3143247"/>
              <a:ext cx="9144000" cy="1969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ru-RU" sz="2400" b="1">
                  <a:solidFill>
                    <a:schemeClr val="bg1"/>
                  </a:solidFill>
                  <a:latin typeface="Bradley Hand ITC" pitchFamily="66" charset="0"/>
                </a:rPr>
                <a:t>JEOPARDY</a:t>
              </a:r>
              <a:r>
                <a:rPr lang="ru-RU" altLang="ru-RU" sz="2400" b="1">
                  <a:solidFill>
                    <a:schemeClr val="bg1"/>
                  </a:solidFill>
                  <a:latin typeface="Bradley Hand ITC" pitchFamily="66" charset="0"/>
                </a:rPr>
                <a:t>!</a:t>
              </a:r>
              <a:endParaRPr lang="ru-RU" altLang="ru-RU" sz="2400" b="1">
                <a:solidFill>
                  <a:schemeClr val="bg1"/>
                </a:solidFill>
                <a:latin typeface="Calibri" pitchFamily="34" charset="0"/>
              </a:endParaRPr>
            </a:p>
            <a:p>
              <a:pPr eaLnBrk="1" hangingPunct="1"/>
              <a:endParaRPr lang="ru-RU" altLang="ru-RU">
                <a:latin typeface="Calibri" pitchFamily="34" charset="0"/>
              </a:endParaRPr>
            </a:p>
          </p:txBody>
        </p:sp>
      </p:grpSp>
      <p:sp>
        <p:nvSpPr>
          <p:cNvPr id="19" name="Стрелка вправо 18">
            <a:hlinkClick r:id="rId2" action="ppaction://hlinksldjump"/>
          </p:cNvPr>
          <p:cNvSpPr/>
          <p:nvPr/>
        </p:nvSpPr>
        <p:spPr>
          <a:xfrm flipH="1">
            <a:off x="642938" y="5643563"/>
            <a:ext cx="1143000" cy="928687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Back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1857375" y="1143000"/>
            <a:ext cx="5643563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Sport and transport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800</a:t>
            </a:r>
            <a:endParaRPr lang="ru-RU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+mn-cs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85786" y="2857496"/>
            <a:ext cx="8001056" cy="1323439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</a:schemeClr>
              </a:gs>
              <a:gs pos="48000">
                <a:schemeClr val="accent3">
                  <a:lumMod val="40000"/>
                  <a:lumOff val="60000"/>
                  <a:alpha val="80000"/>
                </a:schemeClr>
              </a:gs>
              <a:gs pos="73000">
                <a:schemeClr val="accent3">
                  <a:lumMod val="75000"/>
                </a:schemeClr>
              </a:gs>
              <a:gs pos="100000">
                <a:schemeClr val="accent3">
                  <a:lumMod val="60000"/>
                  <a:lumOff val="40000"/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cs typeface="+mn-cs"/>
              </a:rPr>
              <a:t>What is the most popular British airport?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3071810"/>
            <a:ext cx="8001056" cy="1323439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</a:schemeClr>
              </a:gs>
              <a:gs pos="48000">
                <a:schemeClr val="accent3">
                  <a:lumMod val="40000"/>
                  <a:lumOff val="60000"/>
                  <a:alpha val="80000"/>
                </a:schemeClr>
              </a:gs>
              <a:gs pos="73000">
                <a:schemeClr val="accent3">
                  <a:lumMod val="75000"/>
                </a:schemeClr>
              </a:gs>
              <a:gs pos="100000">
                <a:schemeClr val="accent3">
                  <a:lumMod val="60000"/>
                  <a:lumOff val="40000"/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When did the Olympic Games take place in London?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00250" y="1285875"/>
            <a:ext cx="5857875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Sport and transport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1000</a:t>
            </a:r>
            <a:endParaRPr lang="ru-RU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+mn-cs"/>
            </a:endParaRPr>
          </a:p>
        </p:txBody>
      </p:sp>
      <p:grpSp>
        <p:nvGrpSpPr>
          <p:cNvPr id="4" name="Группа 4"/>
          <p:cNvGrpSpPr>
            <a:grpSpLocks/>
          </p:cNvGrpSpPr>
          <p:nvPr/>
        </p:nvGrpSpPr>
        <p:grpSpPr bwMode="auto">
          <a:xfrm rot="-1800000">
            <a:off x="-801688" y="-257175"/>
            <a:ext cx="3429001" cy="1714500"/>
            <a:chOff x="142908" y="642918"/>
            <a:chExt cx="9144000" cy="4572032"/>
          </a:xfrm>
        </p:grpSpPr>
        <p:grpSp>
          <p:nvGrpSpPr>
            <p:cNvPr id="36872" name="Группа 5"/>
            <p:cNvGrpSpPr>
              <a:grpSpLocks/>
            </p:cNvGrpSpPr>
            <p:nvPr/>
          </p:nvGrpSpPr>
          <p:grpSpPr bwMode="auto">
            <a:xfrm>
              <a:off x="2857488" y="642918"/>
              <a:ext cx="3573715" cy="4572032"/>
              <a:chOff x="2857488" y="642918"/>
              <a:chExt cx="3573715" cy="4572032"/>
            </a:xfrm>
          </p:grpSpPr>
          <p:grpSp>
            <p:nvGrpSpPr>
              <p:cNvPr id="36874" name="Группа 16"/>
              <p:cNvGrpSpPr>
                <a:grpSpLocks/>
              </p:cNvGrpSpPr>
              <p:nvPr/>
            </p:nvGrpSpPr>
            <p:grpSpPr bwMode="auto">
              <a:xfrm>
                <a:off x="2857488" y="1641235"/>
                <a:ext cx="3573715" cy="3573715"/>
                <a:chOff x="2857488" y="1643051"/>
                <a:chExt cx="3573715" cy="3573715"/>
              </a:xfrm>
            </p:grpSpPr>
            <p:sp>
              <p:nvSpPr>
                <p:cNvPr id="10" name="Овал 4"/>
                <p:cNvSpPr/>
                <p:nvPr/>
              </p:nvSpPr>
              <p:spPr>
                <a:xfrm>
                  <a:off x="2857488" y="1714489"/>
                  <a:ext cx="3500462" cy="3500462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3">
                        <a:lumMod val="50000"/>
                      </a:schemeClr>
                    </a:gs>
                    <a:gs pos="48000">
                      <a:schemeClr val="accent3">
                        <a:lumMod val="75000"/>
                        <a:alpha val="90000"/>
                      </a:schemeClr>
                    </a:gs>
                    <a:gs pos="73000">
                      <a:schemeClr val="tx2">
                        <a:lumMod val="40000"/>
                        <a:lumOff val="60000"/>
                      </a:schemeClr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1" name="Дуга 10"/>
                <p:cNvSpPr/>
                <p:nvPr/>
              </p:nvSpPr>
              <p:spPr>
                <a:xfrm>
                  <a:off x="3627444" y="1689824"/>
                  <a:ext cx="1799167" cy="3496757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2" name="Дуга 11"/>
                <p:cNvSpPr/>
                <p:nvPr/>
              </p:nvSpPr>
              <p:spPr>
                <a:xfrm flipH="1">
                  <a:off x="3995865" y="1691115"/>
                  <a:ext cx="1642532" cy="3496757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3" name="Дуга 12"/>
                <p:cNvSpPr/>
                <p:nvPr/>
              </p:nvSpPr>
              <p:spPr>
                <a:xfrm flipH="1">
                  <a:off x="4284339" y="1839066"/>
                  <a:ext cx="1926164" cy="3208889"/>
                </a:xfrm>
                <a:prstGeom prst="arc">
                  <a:avLst>
                    <a:gd name="adj1" fmla="val 7099357"/>
                    <a:gd name="adj2" fmla="val 15084136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4" name="Дуга 13"/>
                <p:cNvSpPr/>
                <p:nvPr/>
              </p:nvSpPr>
              <p:spPr>
                <a:xfrm>
                  <a:off x="2995738" y="1905972"/>
                  <a:ext cx="1786466" cy="3217355"/>
                </a:xfrm>
                <a:prstGeom prst="arc">
                  <a:avLst>
                    <a:gd name="adj1" fmla="val 7099357"/>
                    <a:gd name="adj2" fmla="val 15401728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5" name="Дуга 14"/>
                <p:cNvSpPr/>
                <p:nvPr/>
              </p:nvSpPr>
              <p:spPr>
                <a:xfrm rot="16200000">
                  <a:off x="3530439" y="1937235"/>
                  <a:ext cx="2154780" cy="3500963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6" name="Дуга 15"/>
                <p:cNvSpPr/>
                <p:nvPr/>
              </p:nvSpPr>
              <p:spPr>
                <a:xfrm rot="16200000">
                  <a:off x="3707696" y="2409862"/>
                  <a:ext cx="1938880" cy="3500963"/>
                </a:xfrm>
                <a:prstGeom prst="arc">
                  <a:avLst>
                    <a:gd name="adj1" fmla="val 9161105"/>
                    <a:gd name="adj2" fmla="val 13455196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7" name="Дуга 16"/>
                <p:cNvSpPr/>
                <p:nvPr/>
              </p:nvSpPr>
              <p:spPr>
                <a:xfrm rot="16200000">
                  <a:off x="4031196" y="1438116"/>
                  <a:ext cx="1143008" cy="3500963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8" name="Дуга 17"/>
                <p:cNvSpPr/>
                <p:nvPr/>
              </p:nvSpPr>
              <p:spPr>
                <a:xfrm rot="16200000">
                  <a:off x="4035115" y="448624"/>
                  <a:ext cx="1138776" cy="3492496"/>
                </a:xfrm>
                <a:prstGeom prst="arc">
                  <a:avLst>
                    <a:gd name="adj1" fmla="val 6055329"/>
                    <a:gd name="adj2" fmla="val 15507949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</p:grpSp>
          <p:sp>
            <p:nvSpPr>
              <p:cNvPr id="9" name="Дуга 4"/>
              <p:cNvSpPr/>
              <p:nvPr/>
            </p:nvSpPr>
            <p:spPr>
              <a:xfrm rot="16200000">
                <a:off x="3993875" y="-449232"/>
                <a:ext cx="1358911" cy="3496734"/>
              </a:xfrm>
              <a:prstGeom prst="arc">
                <a:avLst>
                  <a:gd name="adj1" fmla="val 7818595"/>
                  <a:gd name="adj2" fmla="val 14278244"/>
                </a:avLst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sp>
          <p:nvSpPr>
            <p:cNvPr id="36873" name="TextBox 6"/>
            <p:cNvSpPr txBox="1">
              <a:spLocks noChangeArrowheads="1"/>
            </p:cNvSpPr>
            <p:nvPr/>
          </p:nvSpPr>
          <p:spPr bwMode="auto">
            <a:xfrm>
              <a:off x="142908" y="3143247"/>
              <a:ext cx="9144000" cy="1969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ru-RU" sz="2400" b="1">
                  <a:solidFill>
                    <a:schemeClr val="bg1"/>
                  </a:solidFill>
                  <a:latin typeface="Bradley Hand ITC" pitchFamily="66" charset="0"/>
                </a:rPr>
                <a:t>JEOPARDY</a:t>
              </a:r>
              <a:r>
                <a:rPr lang="ru-RU" altLang="ru-RU" sz="2400" b="1">
                  <a:solidFill>
                    <a:schemeClr val="bg1"/>
                  </a:solidFill>
                  <a:latin typeface="Bradley Hand ITC" pitchFamily="66" charset="0"/>
                </a:rPr>
                <a:t>!</a:t>
              </a:r>
              <a:endParaRPr lang="ru-RU" altLang="ru-RU" sz="2400" b="1">
                <a:solidFill>
                  <a:schemeClr val="bg1"/>
                </a:solidFill>
                <a:latin typeface="Calibri" pitchFamily="34" charset="0"/>
              </a:endParaRPr>
            </a:p>
            <a:p>
              <a:pPr eaLnBrk="1" hangingPunct="1"/>
              <a:endParaRPr lang="ru-RU" altLang="ru-RU">
                <a:latin typeface="Calibri" pitchFamily="34" charset="0"/>
              </a:endParaRPr>
            </a:p>
          </p:txBody>
        </p:sp>
      </p:grpSp>
      <p:sp>
        <p:nvSpPr>
          <p:cNvPr id="19" name="Стрелка вправо 18">
            <a:hlinkClick r:id="rId2" action="ppaction://hlinksldjump"/>
          </p:cNvPr>
          <p:cNvSpPr/>
          <p:nvPr/>
        </p:nvSpPr>
        <p:spPr>
          <a:xfrm flipH="1">
            <a:off x="642938" y="5643563"/>
            <a:ext cx="1143000" cy="928687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Back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9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3071810"/>
            <a:ext cx="8001056" cy="1323439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</a:schemeClr>
              </a:gs>
              <a:gs pos="48000">
                <a:schemeClr val="accent3">
                  <a:lumMod val="40000"/>
                  <a:lumOff val="60000"/>
                  <a:alpha val="80000"/>
                </a:schemeClr>
              </a:gs>
              <a:gs pos="73000">
                <a:schemeClr val="accent3">
                  <a:lumMod val="75000"/>
                </a:schemeClr>
              </a:gs>
              <a:gs pos="100000">
                <a:schemeClr val="accent3">
                  <a:lumMod val="60000"/>
                  <a:lumOff val="40000"/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At what age do children go to school in Britain?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00250" y="1285875"/>
            <a:ext cx="5857875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Education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200</a:t>
            </a:r>
            <a:endParaRPr lang="ru-RU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+mn-cs"/>
            </a:endParaRPr>
          </a:p>
        </p:txBody>
      </p:sp>
      <p:grpSp>
        <p:nvGrpSpPr>
          <p:cNvPr id="4" name="Группа 4"/>
          <p:cNvGrpSpPr>
            <a:grpSpLocks/>
          </p:cNvGrpSpPr>
          <p:nvPr/>
        </p:nvGrpSpPr>
        <p:grpSpPr bwMode="auto">
          <a:xfrm rot="-1800000">
            <a:off x="-801688" y="-257175"/>
            <a:ext cx="3429001" cy="1714500"/>
            <a:chOff x="142908" y="642918"/>
            <a:chExt cx="9144000" cy="4572032"/>
          </a:xfrm>
        </p:grpSpPr>
        <p:grpSp>
          <p:nvGrpSpPr>
            <p:cNvPr id="37896" name="Группа 5"/>
            <p:cNvGrpSpPr>
              <a:grpSpLocks/>
            </p:cNvGrpSpPr>
            <p:nvPr/>
          </p:nvGrpSpPr>
          <p:grpSpPr bwMode="auto">
            <a:xfrm>
              <a:off x="2857488" y="642918"/>
              <a:ext cx="3573715" cy="4572032"/>
              <a:chOff x="2857488" y="642918"/>
              <a:chExt cx="3573715" cy="4572032"/>
            </a:xfrm>
          </p:grpSpPr>
          <p:grpSp>
            <p:nvGrpSpPr>
              <p:cNvPr id="37898" name="Группа 16"/>
              <p:cNvGrpSpPr>
                <a:grpSpLocks/>
              </p:cNvGrpSpPr>
              <p:nvPr/>
            </p:nvGrpSpPr>
            <p:grpSpPr bwMode="auto">
              <a:xfrm>
                <a:off x="2857488" y="1641235"/>
                <a:ext cx="3573715" cy="3573715"/>
                <a:chOff x="2857488" y="1643051"/>
                <a:chExt cx="3573715" cy="3573715"/>
              </a:xfrm>
            </p:grpSpPr>
            <p:sp>
              <p:nvSpPr>
                <p:cNvPr id="10" name="Овал 4"/>
                <p:cNvSpPr/>
                <p:nvPr/>
              </p:nvSpPr>
              <p:spPr>
                <a:xfrm>
                  <a:off x="2857488" y="1714489"/>
                  <a:ext cx="3500462" cy="3500462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3">
                        <a:lumMod val="50000"/>
                      </a:schemeClr>
                    </a:gs>
                    <a:gs pos="48000">
                      <a:schemeClr val="accent3">
                        <a:lumMod val="75000"/>
                        <a:alpha val="90000"/>
                      </a:schemeClr>
                    </a:gs>
                    <a:gs pos="73000">
                      <a:schemeClr val="tx2">
                        <a:lumMod val="40000"/>
                        <a:lumOff val="60000"/>
                      </a:schemeClr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1" name="Дуга 10"/>
                <p:cNvSpPr/>
                <p:nvPr/>
              </p:nvSpPr>
              <p:spPr>
                <a:xfrm>
                  <a:off x="3627444" y="1689824"/>
                  <a:ext cx="1799167" cy="3496757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2" name="Дуга 11"/>
                <p:cNvSpPr/>
                <p:nvPr/>
              </p:nvSpPr>
              <p:spPr>
                <a:xfrm flipH="1">
                  <a:off x="3995865" y="1691115"/>
                  <a:ext cx="1642532" cy="3496757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3" name="Дуга 12"/>
                <p:cNvSpPr/>
                <p:nvPr/>
              </p:nvSpPr>
              <p:spPr>
                <a:xfrm flipH="1">
                  <a:off x="4284339" y="1839066"/>
                  <a:ext cx="1926164" cy="3208889"/>
                </a:xfrm>
                <a:prstGeom prst="arc">
                  <a:avLst>
                    <a:gd name="adj1" fmla="val 7099357"/>
                    <a:gd name="adj2" fmla="val 15084136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4" name="Дуга 13"/>
                <p:cNvSpPr/>
                <p:nvPr/>
              </p:nvSpPr>
              <p:spPr>
                <a:xfrm>
                  <a:off x="2995738" y="1905972"/>
                  <a:ext cx="1786466" cy="3217355"/>
                </a:xfrm>
                <a:prstGeom prst="arc">
                  <a:avLst>
                    <a:gd name="adj1" fmla="val 7099357"/>
                    <a:gd name="adj2" fmla="val 15401728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5" name="Дуга 14"/>
                <p:cNvSpPr/>
                <p:nvPr/>
              </p:nvSpPr>
              <p:spPr>
                <a:xfrm rot="16200000">
                  <a:off x="3530439" y="1937235"/>
                  <a:ext cx="2154780" cy="3500963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6" name="Дуга 15"/>
                <p:cNvSpPr/>
                <p:nvPr/>
              </p:nvSpPr>
              <p:spPr>
                <a:xfrm rot="16200000">
                  <a:off x="3707696" y="2409862"/>
                  <a:ext cx="1938880" cy="3500963"/>
                </a:xfrm>
                <a:prstGeom prst="arc">
                  <a:avLst>
                    <a:gd name="adj1" fmla="val 9161105"/>
                    <a:gd name="adj2" fmla="val 13455196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7" name="Дуга 16"/>
                <p:cNvSpPr/>
                <p:nvPr/>
              </p:nvSpPr>
              <p:spPr>
                <a:xfrm rot="16200000">
                  <a:off x="4031196" y="1438116"/>
                  <a:ext cx="1143008" cy="3500963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8" name="Дуга 17"/>
                <p:cNvSpPr/>
                <p:nvPr/>
              </p:nvSpPr>
              <p:spPr>
                <a:xfrm rot="16200000">
                  <a:off x="4035115" y="448624"/>
                  <a:ext cx="1138776" cy="3492496"/>
                </a:xfrm>
                <a:prstGeom prst="arc">
                  <a:avLst>
                    <a:gd name="adj1" fmla="val 6055329"/>
                    <a:gd name="adj2" fmla="val 15507949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</p:grpSp>
          <p:sp>
            <p:nvSpPr>
              <p:cNvPr id="9" name="Дуга 4"/>
              <p:cNvSpPr/>
              <p:nvPr/>
            </p:nvSpPr>
            <p:spPr>
              <a:xfrm rot="16200000">
                <a:off x="3993875" y="-449232"/>
                <a:ext cx="1358911" cy="3496734"/>
              </a:xfrm>
              <a:prstGeom prst="arc">
                <a:avLst>
                  <a:gd name="adj1" fmla="val 7818595"/>
                  <a:gd name="adj2" fmla="val 14278244"/>
                </a:avLst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sp>
          <p:nvSpPr>
            <p:cNvPr id="37897" name="TextBox 6"/>
            <p:cNvSpPr txBox="1">
              <a:spLocks noChangeArrowheads="1"/>
            </p:cNvSpPr>
            <p:nvPr/>
          </p:nvSpPr>
          <p:spPr bwMode="auto">
            <a:xfrm>
              <a:off x="142908" y="3143247"/>
              <a:ext cx="9144000" cy="1969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ru-RU" sz="2400" b="1">
                  <a:solidFill>
                    <a:schemeClr val="bg1"/>
                  </a:solidFill>
                  <a:latin typeface="Bradley Hand ITC" pitchFamily="66" charset="0"/>
                </a:rPr>
                <a:t>JEOPARDY</a:t>
              </a:r>
              <a:r>
                <a:rPr lang="ru-RU" altLang="ru-RU" sz="2400" b="1">
                  <a:solidFill>
                    <a:schemeClr val="bg1"/>
                  </a:solidFill>
                  <a:latin typeface="Bradley Hand ITC" pitchFamily="66" charset="0"/>
                </a:rPr>
                <a:t>!</a:t>
              </a:r>
              <a:endParaRPr lang="ru-RU" altLang="ru-RU" sz="2400" b="1">
                <a:solidFill>
                  <a:schemeClr val="bg1"/>
                </a:solidFill>
                <a:latin typeface="Calibri" pitchFamily="34" charset="0"/>
              </a:endParaRPr>
            </a:p>
            <a:p>
              <a:pPr eaLnBrk="1" hangingPunct="1"/>
              <a:endParaRPr lang="ru-RU" altLang="ru-RU">
                <a:latin typeface="Calibri" pitchFamily="34" charset="0"/>
              </a:endParaRPr>
            </a:p>
          </p:txBody>
        </p:sp>
      </p:grpSp>
      <p:sp>
        <p:nvSpPr>
          <p:cNvPr id="19" name="Стрелка вправо 18">
            <a:hlinkClick r:id="rId2" action="ppaction://hlinksldjump"/>
          </p:cNvPr>
          <p:cNvSpPr/>
          <p:nvPr/>
        </p:nvSpPr>
        <p:spPr>
          <a:xfrm flipH="1">
            <a:off x="642938" y="5643563"/>
            <a:ext cx="1143000" cy="928687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Back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9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3071810"/>
            <a:ext cx="8001056" cy="707886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</a:schemeClr>
              </a:gs>
              <a:gs pos="48000">
                <a:schemeClr val="accent3">
                  <a:lumMod val="40000"/>
                  <a:lumOff val="60000"/>
                  <a:alpha val="80000"/>
                </a:schemeClr>
              </a:gs>
              <a:gs pos="73000">
                <a:schemeClr val="accent3">
                  <a:lumMod val="75000"/>
                </a:schemeClr>
              </a:gs>
              <a:gs pos="100000">
                <a:schemeClr val="accent3">
                  <a:lumMod val="60000"/>
                  <a:lumOff val="40000"/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What are 2 main British Universities?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00250" y="1285875"/>
            <a:ext cx="5857875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Education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400</a:t>
            </a:r>
            <a:endParaRPr lang="ru-RU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+mn-cs"/>
            </a:endParaRPr>
          </a:p>
        </p:txBody>
      </p:sp>
      <p:grpSp>
        <p:nvGrpSpPr>
          <p:cNvPr id="4" name="Группа 4"/>
          <p:cNvGrpSpPr>
            <a:grpSpLocks/>
          </p:cNvGrpSpPr>
          <p:nvPr/>
        </p:nvGrpSpPr>
        <p:grpSpPr bwMode="auto">
          <a:xfrm rot="-1800000">
            <a:off x="-801688" y="-257175"/>
            <a:ext cx="3429001" cy="1714500"/>
            <a:chOff x="142908" y="642918"/>
            <a:chExt cx="9144000" cy="4572032"/>
          </a:xfrm>
        </p:grpSpPr>
        <p:grpSp>
          <p:nvGrpSpPr>
            <p:cNvPr id="38920" name="Группа 5"/>
            <p:cNvGrpSpPr>
              <a:grpSpLocks/>
            </p:cNvGrpSpPr>
            <p:nvPr/>
          </p:nvGrpSpPr>
          <p:grpSpPr bwMode="auto">
            <a:xfrm>
              <a:off x="2857488" y="642918"/>
              <a:ext cx="3573715" cy="4572032"/>
              <a:chOff x="2857488" y="642918"/>
              <a:chExt cx="3573715" cy="4572032"/>
            </a:xfrm>
          </p:grpSpPr>
          <p:grpSp>
            <p:nvGrpSpPr>
              <p:cNvPr id="38922" name="Группа 16"/>
              <p:cNvGrpSpPr>
                <a:grpSpLocks/>
              </p:cNvGrpSpPr>
              <p:nvPr/>
            </p:nvGrpSpPr>
            <p:grpSpPr bwMode="auto">
              <a:xfrm>
                <a:off x="2857488" y="1641235"/>
                <a:ext cx="3573715" cy="3573715"/>
                <a:chOff x="2857488" y="1643051"/>
                <a:chExt cx="3573715" cy="3573715"/>
              </a:xfrm>
            </p:grpSpPr>
            <p:sp>
              <p:nvSpPr>
                <p:cNvPr id="10" name="Овал 4"/>
                <p:cNvSpPr/>
                <p:nvPr/>
              </p:nvSpPr>
              <p:spPr>
                <a:xfrm>
                  <a:off x="2857488" y="1714489"/>
                  <a:ext cx="3500462" cy="3500462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3">
                        <a:lumMod val="50000"/>
                      </a:schemeClr>
                    </a:gs>
                    <a:gs pos="48000">
                      <a:schemeClr val="accent3">
                        <a:lumMod val="75000"/>
                        <a:alpha val="90000"/>
                      </a:schemeClr>
                    </a:gs>
                    <a:gs pos="73000">
                      <a:schemeClr val="tx2">
                        <a:lumMod val="40000"/>
                        <a:lumOff val="60000"/>
                      </a:schemeClr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1" name="Дуга 10"/>
                <p:cNvSpPr/>
                <p:nvPr/>
              </p:nvSpPr>
              <p:spPr>
                <a:xfrm>
                  <a:off x="3627444" y="1689824"/>
                  <a:ext cx="1799167" cy="3496757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2" name="Дуга 11"/>
                <p:cNvSpPr/>
                <p:nvPr/>
              </p:nvSpPr>
              <p:spPr>
                <a:xfrm flipH="1">
                  <a:off x="3995865" y="1691115"/>
                  <a:ext cx="1642532" cy="3496757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3" name="Дуга 12"/>
                <p:cNvSpPr/>
                <p:nvPr/>
              </p:nvSpPr>
              <p:spPr>
                <a:xfrm flipH="1">
                  <a:off x="4284339" y="1839066"/>
                  <a:ext cx="1926164" cy="3208889"/>
                </a:xfrm>
                <a:prstGeom prst="arc">
                  <a:avLst>
                    <a:gd name="adj1" fmla="val 7099357"/>
                    <a:gd name="adj2" fmla="val 15084136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4" name="Дуга 13"/>
                <p:cNvSpPr/>
                <p:nvPr/>
              </p:nvSpPr>
              <p:spPr>
                <a:xfrm>
                  <a:off x="2995738" y="1905972"/>
                  <a:ext cx="1786466" cy="3217355"/>
                </a:xfrm>
                <a:prstGeom prst="arc">
                  <a:avLst>
                    <a:gd name="adj1" fmla="val 7099357"/>
                    <a:gd name="adj2" fmla="val 15401728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5" name="Дуга 14"/>
                <p:cNvSpPr/>
                <p:nvPr/>
              </p:nvSpPr>
              <p:spPr>
                <a:xfrm rot="16200000">
                  <a:off x="3530439" y="1937235"/>
                  <a:ext cx="2154780" cy="3500963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6" name="Дуга 15"/>
                <p:cNvSpPr/>
                <p:nvPr/>
              </p:nvSpPr>
              <p:spPr>
                <a:xfrm rot="16200000">
                  <a:off x="3707696" y="2409862"/>
                  <a:ext cx="1938880" cy="3500963"/>
                </a:xfrm>
                <a:prstGeom prst="arc">
                  <a:avLst>
                    <a:gd name="adj1" fmla="val 9161105"/>
                    <a:gd name="adj2" fmla="val 13455196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7" name="Дуга 16"/>
                <p:cNvSpPr/>
                <p:nvPr/>
              </p:nvSpPr>
              <p:spPr>
                <a:xfrm rot="16200000">
                  <a:off x="4031196" y="1438116"/>
                  <a:ext cx="1143008" cy="3500963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8" name="Дуга 17"/>
                <p:cNvSpPr/>
                <p:nvPr/>
              </p:nvSpPr>
              <p:spPr>
                <a:xfrm rot="16200000">
                  <a:off x="4035115" y="448624"/>
                  <a:ext cx="1138776" cy="3492496"/>
                </a:xfrm>
                <a:prstGeom prst="arc">
                  <a:avLst>
                    <a:gd name="adj1" fmla="val 6055329"/>
                    <a:gd name="adj2" fmla="val 15507949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</p:grpSp>
          <p:sp>
            <p:nvSpPr>
              <p:cNvPr id="9" name="Дуга 4"/>
              <p:cNvSpPr/>
              <p:nvPr/>
            </p:nvSpPr>
            <p:spPr>
              <a:xfrm rot="16200000">
                <a:off x="3993875" y="-449232"/>
                <a:ext cx="1358911" cy="3496734"/>
              </a:xfrm>
              <a:prstGeom prst="arc">
                <a:avLst>
                  <a:gd name="adj1" fmla="val 7818595"/>
                  <a:gd name="adj2" fmla="val 14278244"/>
                </a:avLst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sp>
          <p:nvSpPr>
            <p:cNvPr id="38921" name="TextBox 6"/>
            <p:cNvSpPr txBox="1">
              <a:spLocks noChangeArrowheads="1"/>
            </p:cNvSpPr>
            <p:nvPr/>
          </p:nvSpPr>
          <p:spPr bwMode="auto">
            <a:xfrm>
              <a:off x="142908" y="3143247"/>
              <a:ext cx="9144000" cy="1969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ru-RU" sz="2400" b="1">
                  <a:solidFill>
                    <a:schemeClr val="bg1"/>
                  </a:solidFill>
                  <a:latin typeface="Bradley Hand ITC" pitchFamily="66" charset="0"/>
                </a:rPr>
                <a:t>JEOPARDY</a:t>
              </a:r>
              <a:r>
                <a:rPr lang="ru-RU" altLang="ru-RU" sz="2400" b="1">
                  <a:solidFill>
                    <a:schemeClr val="bg1"/>
                  </a:solidFill>
                  <a:latin typeface="Bradley Hand ITC" pitchFamily="66" charset="0"/>
                </a:rPr>
                <a:t>!</a:t>
              </a:r>
              <a:endParaRPr lang="ru-RU" altLang="ru-RU" sz="2400" b="1">
                <a:solidFill>
                  <a:schemeClr val="bg1"/>
                </a:solidFill>
                <a:latin typeface="Calibri" pitchFamily="34" charset="0"/>
              </a:endParaRPr>
            </a:p>
            <a:p>
              <a:pPr eaLnBrk="1" hangingPunct="1"/>
              <a:endParaRPr lang="ru-RU" altLang="ru-RU">
                <a:latin typeface="Calibri" pitchFamily="34" charset="0"/>
              </a:endParaRPr>
            </a:p>
          </p:txBody>
        </p:sp>
      </p:grpSp>
      <p:sp>
        <p:nvSpPr>
          <p:cNvPr id="19" name="Стрелка вправо 18">
            <a:hlinkClick r:id="rId2" action="ppaction://hlinksldjump"/>
          </p:cNvPr>
          <p:cNvSpPr/>
          <p:nvPr/>
        </p:nvSpPr>
        <p:spPr>
          <a:xfrm flipH="1">
            <a:off x="642938" y="5643563"/>
            <a:ext cx="1143000" cy="928687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Back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9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3071810"/>
            <a:ext cx="8001056" cy="707886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</a:schemeClr>
              </a:gs>
              <a:gs pos="48000">
                <a:schemeClr val="accent3">
                  <a:lumMod val="40000"/>
                  <a:lumOff val="60000"/>
                  <a:alpha val="80000"/>
                </a:schemeClr>
              </a:gs>
              <a:gs pos="73000">
                <a:schemeClr val="accent3">
                  <a:lumMod val="75000"/>
                </a:schemeClr>
              </a:gs>
              <a:gs pos="100000">
                <a:schemeClr val="accent3">
                  <a:lumMod val="60000"/>
                  <a:lumOff val="40000"/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What is GCSE?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00250" y="1285875"/>
            <a:ext cx="5857875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Education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600</a:t>
            </a:r>
            <a:endParaRPr lang="ru-RU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+mn-cs"/>
            </a:endParaRPr>
          </a:p>
        </p:txBody>
      </p:sp>
      <p:grpSp>
        <p:nvGrpSpPr>
          <p:cNvPr id="4" name="Группа 4"/>
          <p:cNvGrpSpPr>
            <a:grpSpLocks/>
          </p:cNvGrpSpPr>
          <p:nvPr/>
        </p:nvGrpSpPr>
        <p:grpSpPr bwMode="auto">
          <a:xfrm rot="-1800000">
            <a:off x="-801688" y="-257175"/>
            <a:ext cx="3429001" cy="1714500"/>
            <a:chOff x="142908" y="642918"/>
            <a:chExt cx="9144000" cy="4572032"/>
          </a:xfrm>
        </p:grpSpPr>
        <p:grpSp>
          <p:nvGrpSpPr>
            <p:cNvPr id="39944" name="Группа 5"/>
            <p:cNvGrpSpPr>
              <a:grpSpLocks/>
            </p:cNvGrpSpPr>
            <p:nvPr/>
          </p:nvGrpSpPr>
          <p:grpSpPr bwMode="auto">
            <a:xfrm>
              <a:off x="2857488" y="642918"/>
              <a:ext cx="3573715" cy="4572032"/>
              <a:chOff x="2857488" y="642918"/>
              <a:chExt cx="3573715" cy="4572032"/>
            </a:xfrm>
          </p:grpSpPr>
          <p:grpSp>
            <p:nvGrpSpPr>
              <p:cNvPr id="39946" name="Группа 16"/>
              <p:cNvGrpSpPr>
                <a:grpSpLocks/>
              </p:cNvGrpSpPr>
              <p:nvPr/>
            </p:nvGrpSpPr>
            <p:grpSpPr bwMode="auto">
              <a:xfrm>
                <a:off x="2857488" y="1641235"/>
                <a:ext cx="3573715" cy="3573715"/>
                <a:chOff x="2857488" y="1643051"/>
                <a:chExt cx="3573715" cy="3573715"/>
              </a:xfrm>
            </p:grpSpPr>
            <p:sp>
              <p:nvSpPr>
                <p:cNvPr id="10" name="Овал 4"/>
                <p:cNvSpPr/>
                <p:nvPr/>
              </p:nvSpPr>
              <p:spPr>
                <a:xfrm>
                  <a:off x="2857488" y="1714489"/>
                  <a:ext cx="3500462" cy="3500462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3">
                        <a:lumMod val="50000"/>
                      </a:schemeClr>
                    </a:gs>
                    <a:gs pos="48000">
                      <a:schemeClr val="accent3">
                        <a:lumMod val="75000"/>
                        <a:alpha val="90000"/>
                      </a:schemeClr>
                    </a:gs>
                    <a:gs pos="73000">
                      <a:schemeClr val="tx2">
                        <a:lumMod val="40000"/>
                        <a:lumOff val="60000"/>
                      </a:schemeClr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1" name="Дуга 10"/>
                <p:cNvSpPr/>
                <p:nvPr/>
              </p:nvSpPr>
              <p:spPr>
                <a:xfrm>
                  <a:off x="3627444" y="1689824"/>
                  <a:ext cx="1799167" cy="3496757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2" name="Дуга 11"/>
                <p:cNvSpPr/>
                <p:nvPr/>
              </p:nvSpPr>
              <p:spPr>
                <a:xfrm flipH="1">
                  <a:off x="3995865" y="1691115"/>
                  <a:ext cx="1642532" cy="3496757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3" name="Дуга 12"/>
                <p:cNvSpPr/>
                <p:nvPr/>
              </p:nvSpPr>
              <p:spPr>
                <a:xfrm flipH="1">
                  <a:off x="4284339" y="1839066"/>
                  <a:ext cx="1926164" cy="3208889"/>
                </a:xfrm>
                <a:prstGeom prst="arc">
                  <a:avLst>
                    <a:gd name="adj1" fmla="val 7099357"/>
                    <a:gd name="adj2" fmla="val 15084136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4" name="Дуга 13"/>
                <p:cNvSpPr/>
                <p:nvPr/>
              </p:nvSpPr>
              <p:spPr>
                <a:xfrm>
                  <a:off x="2995738" y="1905972"/>
                  <a:ext cx="1786466" cy="3217355"/>
                </a:xfrm>
                <a:prstGeom prst="arc">
                  <a:avLst>
                    <a:gd name="adj1" fmla="val 7099357"/>
                    <a:gd name="adj2" fmla="val 15401728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5" name="Дуга 14"/>
                <p:cNvSpPr/>
                <p:nvPr/>
              </p:nvSpPr>
              <p:spPr>
                <a:xfrm rot="16200000">
                  <a:off x="3530439" y="1937235"/>
                  <a:ext cx="2154780" cy="3500963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6" name="Дуга 15"/>
                <p:cNvSpPr/>
                <p:nvPr/>
              </p:nvSpPr>
              <p:spPr>
                <a:xfrm rot="16200000">
                  <a:off x="3707696" y="2409862"/>
                  <a:ext cx="1938880" cy="3500963"/>
                </a:xfrm>
                <a:prstGeom prst="arc">
                  <a:avLst>
                    <a:gd name="adj1" fmla="val 9161105"/>
                    <a:gd name="adj2" fmla="val 13455196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7" name="Дуга 16"/>
                <p:cNvSpPr/>
                <p:nvPr/>
              </p:nvSpPr>
              <p:spPr>
                <a:xfrm rot="16200000">
                  <a:off x="4031196" y="1438116"/>
                  <a:ext cx="1143008" cy="3500963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8" name="Дуга 17"/>
                <p:cNvSpPr/>
                <p:nvPr/>
              </p:nvSpPr>
              <p:spPr>
                <a:xfrm rot="16200000">
                  <a:off x="4035115" y="448624"/>
                  <a:ext cx="1138776" cy="3492496"/>
                </a:xfrm>
                <a:prstGeom prst="arc">
                  <a:avLst>
                    <a:gd name="adj1" fmla="val 6055329"/>
                    <a:gd name="adj2" fmla="val 15507949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</p:grpSp>
          <p:sp>
            <p:nvSpPr>
              <p:cNvPr id="9" name="Дуга 4"/>
              <p:cNvSpPr/>
              <p:nvPr/>
            </p:nvSpPr>
            <p:spPr>
              <a:xfrm rot="16200000">
                <a:off x="3993875" y="-449232"/>
                <a:ext cx="1358911" cy="3496734"/>
              </a:xfrm>
              <a:prstGeom prst="arc">
                <a:avLst>
                  <a:gd name="adj1" fmla="val 7818595"/>
                  <a:gd name="adj2" fmla="val 14278244"/>
                </a:avLst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sp>
          <p:nvSpPr>
            <p:cNvPr id="39945" name="TextBox 6"/>
            <p:cNvSpPr txBox="1">
              <a:spLocks noChangeArrowheads="1"/>
            </p:cNvSpPr>
            <p:nvPr/>
          </p:nvSpPr>
          <p:spPr bwMode="auto">
            <a:xfrm>
              <a:off x="142908" y="3143247"/>
              <a:ext cx="9144000" cy="1969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ru-RU" sz="2400" b="1">
                  <a:solidFill>
                    <a:schemeClr val="bg1"/>
                  </a:solidFill>
                  <a:latin typeface="Bradley Hand ITC" pitchFamily="66" charset="0"/>
                </a:rPr>
                <a:t>JEOPARDY</a:t>
              </a:r>
              <a:r>
                <a:rPr lang="ru-RU" altLang="ru-RU" sz="2400" b="1">
                  <a:solidFill>
                    <a:schemeClr val="bg1"/>
                  </a:solidFill>
                  <a:latin typeface="Bradley Hand ITC" pitchFamily="66" charset="0"/>
                </a:rPr>
                <a:t>!</a:t>
              </a:r>
              <a:endParaRPr lang="ru-RU" altLang="ru-RU" sz="2400" b="1">
                <a:solidFill>
                  <a:schemeClr val="bg1"/>
                </a:solidFill>
                <a:latin typeface="Calibri" pitchFamily="34" charset="0"/>
              </a:endParaRPr>
            </a:p>
            <a:p>
              <a:pPr eaLnBrk="1" hangingPunct="1"/>
              <a:endParaRPr lang="ru-RU" altLang="ru-RU">
                <a:latin typeface="Calibri" pitchFamily="34" charset="0"/>
              </a:endParaRPr>
            </a:p>
          </p:txBody>
        </p:sp>
      </p:grpSp>
      <p:sp>
        <p:nvSpPr>
          <p:cNvPr id="19" name="Стрелка вправо 18">
            <a:hlinkClick r:id="rId2" action="ppaction://hlinksldjump"/>
          </p:cNvPr>
          <p:cNvSpPr/>
          <p:nvPr/>
        </p:nvSpPr>
        <p:spPr>
          <a:xfrm flipH="1">
            <a:off x="642938" y="5643563"/>
            <a:ext cx="1143000" cy="928687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Back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9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3071810"/>
            <a:ext cx="8001056" cy="1938992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</a:schemeClr>
              </a:gs>
              <a:gs pos="48000">
                <a:schemeClr val="accent3">
                  <a:lumMod val="40000"/>
                  <a:lumOff val="60000"/>
                  <a:alpha val="80000"/>
                </a:schemeClr>
              </a:gs>
              <a:gs pos="73000">
                <a:schemeClr val="accent3">
                  <a:lumMod val="75000"/>
                </a:schemeClr>
              </a:gs>
              <a:gs pos="100000">
                <a:schemeClr val="accent3">
                  <a:lumMod val="60000"/>
                  <a:lumOff val="40000"/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What is the sport competition between Oxford and Cambridge students?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00250" y="1285875"/>
            <a:ext cx="5857875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Education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800</a:t>
            </a:r>
            <a:endParaRPr lang="ru-RU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+mn-cs"/>
            </a:endParaRPr>
          </a:p>
        </p:txBody>
      </p:sp>
      <p:grpSp>
        <p:nvGrpSpPr>
          <p:cNvPr id="4" name="Группа 4"/>
          <p:cNvGrpSpPr>
            <a:grpSpLocks/>
          </p:cNvGrpSpPr>
          <p:nvPr/>
        </p:nvGrpSpPr>
        <p:grpSpPr bwMode="auto">
          <a:xfrm rot="-1800000">
            <a:off x="-801688" y="-257175"/>
            <a:ext cx="3429001" cy="1714500"/>
            <a:chOff x="142908" y="642918"/>
            <a:chExt cx="9144000" cy="4572032"/>
          </a:xfrm>
        </p:grpSpPr>
        <p:grpSp>
          <p:nvGrpSpPr>
            <p:cNvPr id="40968" name="Группа 5"/>
            <p:cNvGrpSpPr>
              <a:grpSpLocks/>
            </p:cNvGrpSpPr>
            <p:nvPr/>
          </p:nvGrpSpPr>
          <p:grpSpPr bwMode="auto">
            <a:xfrm>
              <a:off x="2857488" y="642918"/>
              <a:ext cx="3573715" cy="4572032"/>
              <a:chOff x="2857488" y="642918"/>
              <a:chExt cx="3573715" cy="4572032"/>
            </a:xfrm>
          </p:grpSpPr>
          <p:grpSp>
            <p:nvGrpSpPr>
              <p:cNvPr id="40970" name="Группа 16"/>
              <p:cNvGrpSpPr>
                <a:grpSpLocks/>
              </p:cNvGrpSpPr>
              <p:nvPr/>
            </p:nvGrpSpPr>
            <p:grpSpPr bwMode="auto">
              <a:xfrm>
                <a:off x="2857488" y="1641235"/>
                <a:ext cx="3573715" cy="3573715"/>
                <a:chOff x="2857488" y="1643051"/>
                <a:chExt cx="3573715" cy="3573715"/>
              </a:xfrm>
            </p:grpSpPr>
            <p:sp>
              <p:nvSpPr>
                <p:cNvPr id="10" name="Овал 4"/>
                <p:cNvSpPr/>
                <p:nvPr/>
              </p:nvSpPr>
              <p:spPr>
                <a:xfrm>
                  <a:off x="2857488" y="1714489"/>
                  <a:ext cx="3500462" cy="3500462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3">
                        <a:lumMod val="50000"/>
                      </a:schemeClr>
                    </a:gs>
                    <a:gs pos="48000">
                      <a:schemeClr val="accent3">
                        <a:lumMod val="75000"/>
                        <a:alpha val="90000"/>
                      </a:schemeClr>
                    </a:gs>
                    <a:gs pos="73000">
                      <a:schemeClr val="tx2">
                        <a:lumMod val="40000"/>
                        <a:lumOff val="60000"/>
                      </a:schemeClr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1" name="Дуга 10"/>
                <p:cNvSpPr/>
                <p:nvPr/>
              </p:nvSpPr>
              <p:spPr>
                <a:xfrm>
                  <a:off x="3627444" y="1689824"/>
                  <a:ext cx="1799167" cy="3496757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2" name="Дуга 11"/>
                <p:cNvSpPr/>
                <p:nvPr/>
              </p:nvSpPr>
              <p:spPr>
                <a:xfrm flipH="1">
                  <a:off x="3995865" y="1691115"/>
                  <a:ext cx="1642532" cy="3496757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3" name="Дуга 12"/>
                <p:cNvSpPr/>
                <p:nvPr/>
              </p:nvSpPr>
              <p:spPr>
                <a:xfrm flipH="1">
                  <a:off x="4284339" y="1839066"/>
                  <a:ext cx="1926164" cy="3208889"/>
                </a:xfrm>
                <a:prstGeom prst="arc">
                  <a:avLst>
                    <a:gd name="adj1" fmla="val 7099357"/>
                    <a:gd name="adj2" fmla="val 15084136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4" name="Дуга 13"/>
                <p:cNvSpPr/>
                <p:nvPr/>
              </p:nvSpPr>
              <p:spPr>
                <a:xfrm>
                  <a:off x="2995738" y="1905972"/>
                  <a:ext cx="1786466" cy="3217355"/>
                </a:xfrm>
                <a:prstGeom prst="arc">
                  <a:avLst>
                    <a:gd name="adj1" fmla="val 7099357"/>
                    <a:gd name="adj2" fmla="val 15401728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5" name="Дуга 14"/>
                <p:cNvSpPr/>
                <p:nvPr/>
              </p:nvSpPr>
              <p:spPr>
                <a:xfrm rot="16200000">
                  <a:off x="3530439" y="1937235"/>
                  <a:ext cx="2154780" cy="3500963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6" name="Дуга 15"/>
                <p:cNvSpPr/>
                <p:nvPr/>
              </p:nvSpPr>
              <p:spPr>
                <a:xfrm rot="16200000">
                  <a:off x="3707696" y="2409862"/>
                  <a:ext cx="1938880" cy="3500963"/>
                </a:xfrm>
                <a:prstGeom prst="arc">
                  <a:avLst>
                    <a:gd name="adj1" fmla="val 9161105"/>
                    <a:gd name="adj2" fmla="val 13455196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7" name="Дуга 16"/>
                <p:cNvSpPr/>
                <p:nvPr/>
              </p:nvSpPr>
              <p:spPr>
                <a:xfrm rot="16200000">
                  <a:off x="4031196" y="1438116"/>
                  <a:ext cx="1143008" cy="3500963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8" name="Дуга 17"/>
                <p:cNvSpPr/>
                <p:nvPr/>
              </p:nvSpPr>
              <p:spPr>
                <a:xfrm rot="16200000">
                  <a:off x="4035115" y="448624"/>
                  <a:ext cx="1138776" cy="3492496"/>
                </a:xfrm>
                <a:prstGeom prst="arc">
                  <a:avLst>
                    <a:gd name="adj1" fmla="val 6055329"/>
                    <a:gd name="adj2" fmla="val 15507949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</p:grpSp>
          <p:sp>
            <p:nvSpPr>
              <p:cNvPr id="9" name="Дуга 4"/>
              <p:cNvSpPr/>
              <p:nvPr/>
            </p:nvSpPr>
            <p:spPr>
              <a:xfrm rot="16200000">
                <a:off x="3993875" y="-449232"/>
                <a:ext cx="1358911" cy="3496734"/>
              </a:xfrm>
              <a:prstGeom prst="arc">
                <a:avLst>
                  <a:gd name="adj1" fmla="val 7818595"/>
                  <a:gd name="adj2" fmla="val 14278244"/>
                </a:avLst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sp>
          <p:nvSpPr>
            <p:cNvPr id="40969" name="TextBox 6"/>
            <p:cNvSpPr txBox="1">
              <a:spLocks noChangeArrowheads="1"/>
            </p:cNvSpPr>
            <p:nvPr/>
          </p:nvSpPr>
          <p:spPr bwMode="auto">
            <a:xfrm>
              <a:off x="142908" y="3143247"/>
              <a:ext cx="9144000" cy="1969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ru-RU" sz="2400" b="1">
                  <a:solidFill>
                    <a:schemeClr val="bg1"/>
                  </a:solidFill>
                  <a:latin typeface="Bradley Hand ITC" pitchFamily="66" charset="0"/>
                </a:rPr>
                <a:t>JEOPARDY</a:t>
              </a:r>
              <a:r>
                <a:rPr lang="ru-RU" altLang="ru-RU" sz="2400" b="1">
                  <a:solidFill>
                    <a:schemeClr val="bg1"/>
                  </a:solidFill>
                  <a:latin typeface="Bradley Hand ITC" pitchFamily="66" charset="0"/>
                </a:rPr>
                <a:t>!</a:t>
              </a:r>
              <a:endParaRPr lang="ru-RU" altLang="ru-RU" sz="2400" b="1">
                <a:solidFill>
                  <a:schemeClr val="bg1"/>
                </a:solidFill>
                <a:latin typeface="Calibri" pitchFamily="34" charset="0"/>
              </a:endParaRPr>
            </a:p>
            <a:p>
              <a:pPr eaLnBrk="1" hangingPunct="1"/>
              <a:endParaRPr lang="ru-RU" altLang="ru-RU">
                <a:latin typeface="Calibri" pitchFamily="34" charset="0"/>
              </a:endParaRPr>
            </a:p>
          </p:txBody>
        </p:sp>
      </p:grpSp>
      <p:sp>
        <p:nvSpPr>
          <p:cNvPr id="19" name="Стрелка вправо 18">
            <a:hlinkClick r:id="rId2" action="ppaction://hlinksldjump"/>
          </p:cNvPr>
          <p:cNvSpPr/>
          <p:nvPr/>
        </p:nvSpPr>
        <p:spPr>
          <a:xfrm flipH="1">
            <a:off x="642938" y="5643563"/>
            <a:ext cx="1143000" cy="928687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Back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9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3071810"/>
            <a:ext cx="8001056" cy="1323439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</a:schemeClr>
              </a:gs>
              <a:gs pos="48000">
                <a:schemeClr val="accent3">
                  <a:lumMod val="40000"/>
                  <a:lumOff val="60000"/>
                  <a:alpha val="80000"/>
                </a:schemeClr>
              </a:gs>
              <a:gs pos="73000">
                <a:schemeClr val="accent3">
                  <a:lumMod val="75000"/>
                </a:schemeClr>
              </a:gs>
              <a:gs pos="100000">
                <a:schemeClr val="accent3">
                  <a:lumMod val="60000"/>
                  <a:lumOff val="40000"/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What is one of the most interesting facts about Cambridge University?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00250" y="1285875"/>
            <a:ext cx="5857875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Education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1000</a:t>
            </a:r>
            <a:endParaRPr lang="ru-RU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+mn-cs"/>
            </a:endParaRPr>
          </a:p>
        </p:txBody>
      </p:sp>
      <p:grpSp>
        <p:nvGrpSpPr>
          <p:cNvPr id="4" name="Группа 4"/>
          <p:cNvGrpSpPr>
            <a:grpSpLocks/>
          </p:cNvGrpSpPr>
          <p:nvPr/>
        </p:nvGrpSpPr>
        <p:grpSpPr bwMode="auto">
          <a:xfrm rot="-1800000">
            <a:off x="-801688" y="-257175"/>
            <a:ext cx="3429001" cy="1714500"/>
            <a:chOff x="142908" y="642918"/>
            <a:chExt cx="9144000" cy="4572032"/>
          </a:xfrm>
        </p:grpSpPr>
        <p:grpSp>
          <p:nvGrpSpPr>
            <p:cNvPr id="41992" name="Группа 5"/>
            <p:cNvGrpSpPr>
              <a:grpSpLocks/>
            </p:cNvGrpSpPr>
            <p:nvPr/>
          </p:nvGrpSpPr>
          <p:grpSpPr bwMode="auto">
            <a:xfrm>
              <a:off x="2857488" y="642918"/>
              <a:ext cx="3573715" cy="4572032"/>
              <a:chOff x="2857488" y="642918"/>
              <a:chExt cx="3573715" cy="4572032"/>
            </a:xfrm>
          </p:grpSpPr>
          <p:grpSp>
            <p:nvGrpSpPr>
              <p:cNvPr id="41994" name="Группа 16"/>
              <p:cNvGrpSpPr>
                <a:grpSpLocks/>
              </p:cNvGrpSpPr>
              <p:nvPr/>
            </p:nvGrpSpPr>
            <p:grpSpPr bwMode="auto">
              <a:xfrm>
                <a:off x="2857488" y="1641235"/>
                <a:ext cx="3573715" cy="3573715"/>
                <a:chOff x="2857488" y="1643051"/>
                <a:chExt cx="3573715" cy="3573715"/>
              </a:xfrm>
            </p:grpSpPr>
            <p:sp>
              <p:nvSpPr>
                <p:cNvPr id="10" name="Овал 4"/>
                <p:cNvSpPr/>
                <p:nvPr/>
              </p:nvSpPr>
              <p:spPr>
                <a:xfrm>
                  <a:off x="2857488" y="1714489"/>
                  <a:ext cx="3500462" cy="3500462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3">
                        <a:lumMod val="50000"/>
                      </a:schemeClr>
                    </a:gs>
                    <a:gs pos="48000">
                      <a:schemeClr val="accent3">
                        <a:lumMod val="75000"/>
                        <a:alpha val="90000"/>
                      </a:schemeClr>
                    </a:gs>
                    <a:gs pos="73000">
                      <a:schemeClr val="tx2">
                        <a:lumMod val="40000"/>
                        <a:lumOff val="60000"/>
                      </a:schemeClr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1" name="Дуга 10"/>
                <p:cNvSpPr/>
                <p:nvPr/>
              </p:nvSpPr>
              <p:spPr>
                <a:xfrm>
                  <a:off x="3627444" y="1689824"/>
                  <a:ext cx="1799167" cy="3496757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2" name="Дуга 11"/>
                <p:cNvSpPr/>
                <p:nvPr/>
              </p:nvSpPr>
              <p:spPr>
                <a:xfrm flipH="1">
                  <a:off x="3995865" y="1691115"/>
                  <a:ext cx="1642532" cy="3496757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3" name="Дуга 12"/>
                <p:cNvSpPr/>
                <p:nvPr/>
              </p:nvSpPr>
              <p:spPr>
                <a:xfrm flipH="1">
                  <a:off x="4284339" y="1839066"/>
                  <a:ext cx="1926164" cy="3208889"/>
                </a:xfrm>
                <a:prstGeom prst="arc">
                  <a:avLst>
                    <a:gd name="adj1" fmla="val 7099357"/>
                    <a:gd name="adj2" fmla="val 15084136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4" name="Дуга 13"/>
                <p:cNvSpPr/>
                <p:nvPr/>
              </p:nvSpPr>
              <p:spPr>
                <a:xfrm>
                  <a:off x="2995738" y="1905972"/>
                  <a:ext cx="1786466" cy="3217355"/>
                </a:xfrm>
                <a:prstGeom prst="arc">
                  <a:avLst>
                    <a:gd name="adj1" fmla="val 7099357"/>
                    <a:gd name="adj2" fmla="val 15401728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5" name="Дуга 14"/>
                <p:cNvSpPr/>
                <p:nvPr/>
              </p:nvSpPr>
              <p:spPr>
                <a:xfrm rot="16200000">
                  <a:off x="3530439" y="1937235"/>
                  <a:ext cx="2154780" cy="3500963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6" name="Дуга 15"/>
                <p:cNvSpPr/>
                <p:nvPr/>
              </p:nvSpPr>
              <p:spPr>
                <a:xfrm rot="16200000">
                  <a:off x="3707696" y="2409862"/>
                  <a:ext cx="1938880" cy="3500963"/>
                </a:xfrm>
                <a:prstGeom prst="arc">
                  <a:avLst>
                    <a:gd name="adj1" fmla="val 9161105"/>
                    <a:gd name="adj2" fmla="val 13455196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7" name="Дуга 16"/>
                <p:cNvSpPr/>
                <p:nvPr/>
              </p:nvSpPr>
              <p:spPr>
                <a:xfrm rot="16200000">
                  <a:off x="4031196" y="1438116"/>
                  <a:ext cx="1143008" cy="3500963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8" name="Дуга 17"/>
                <p:cNvSpPr/>
                <p:nvPr/>
              </p:nvSpPr>
              <p:spPr>
                <a:xfrm rot="16200000">
                  <a:off x="4035115" y="448624"/>
                  <a:ext cx="1138776" cy="3492496"/>
                </a:xfrm>
                <a:prstGeom prst="arc">
                  <a:avLst>
                    <a:gd name="adj1" fmla="val 6055329"/>
                    <a:gd name="adj2" fmla="val 15507949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</p:grpSp>
          <p:sp>
            <p:nvSpPr>
              <p:cNvPr id="9" name="Дуга 4"/>
              <p:cNvSpPr/>
              <p:nvPr/>
            </p:nvSpPr>
            <p:spPr>
              <a:xfrm rot="16200000">
                <a:off x="3993875" y="-449232"/>
                <a:ext cx="1358911" cy="3496734"/>
              </a:xfrm>
              <a:prstGeom prst="arc">
                <a:avLst>
                  <a:gd name="adj1" fmla="val 7818595"/>
                  <a:gd name="adj2" fmla="val 14278244"/>
                </a:avLst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sp>
          <p:nvSpPr>
            <p:cNvPr id="41993" name="TextBox 6"/>
            <p:cNvSpPr txBox="1">
              <a:spLocks noChangeArrowheads="1"/>
            </p:cNvSpPr>
            <p:nvPr/>
          </p:nvSpPr>
          <p:spPr bwMode="auto">
            <a:xfrm>
              <a:off x="142908" y="3143247"/>
              <a:ext cx="9144000" cy="1969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ru-RU" sz="2400" b="1">
                  <a:solidFill>
                    <a:schemeClr val="bg1"/>
                  </a:solidFill>
                  <a:latin typeface="Bradley Hand ITC" pitchFamily="66" charset="0"/>
                </a:rPr>
                <a:t>JEOPARDY</a:t>
              </a:r>
              <a:r>
                <a:rPr lang="ru-RU" altLang="ru-RU" sz="2400" b="1">
                  <a:solidFill>
                    <a:schemeClr val="bg1"/>
                  </a:solidFill>
                  <a:latin typeface="Bradley Hand ITC" pitchFamily="66" charset="0"/>
                </a:rPr>
                <a:t>!</a:t>
              </a:r>
              <a:endParaRPr lang="ru-RU" altLang="ru-RU" sz="2400" b="1">
                <a:solidFill>
                  <a:schemeClr val="bg1"/>
                </a:solidFill>
                <a:latin typeface="Calibri" pitchFamily="34" charset="0"/>
              </a:endParaRPr>
            </a:p>
            <a:p>
              <a:pPr eaLnBrk="1" hangingPunct="1"/>
              <a:endParaRPr lang="ru-RU" altLang="ru-RU">
                <a:latin typeface="Calibri" pitchFamily="34" charset="0"/>
              </a:endParaRPr>
            </a:p>
          </p:txBody>
        </p:sp>
      </p:grpSp>
      <p:sp>
        <p:nvSpPr>
          <p:cNvPr id="19" name="Стрелка вправо 18">
            <a:hlinkClick r:id="rId2" action="ppaction://hlinksldjump"/>
          </p:cNvPr>
          <p:cNvSpPr/>
          <p:nvPr/>
        </p:nvSpPr>
        <p:spPr>
          <a:xfrm flipH="1">
            <a:off x="642938" y="5643563"/>
            <a:ext cx="1143000" cy="928687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Back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Documents and Settings\1\Мои документы\ТА\space_026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0"/>
            <a:ext cx="9144000" cy="6858776"/>
          </a:xfrm>
          <a:prstGeom prst="rect">
            <a:avLst/>
          </a:prstGeom>
          <a:noFill/>
        </p:spPr>
      </p:pic>
      <p:grpSp>
        <p:nvGrpSpPr>
          <p:cNvPr id="2" name="Группа 15"/>
          <p:cNvGrpSpPr>
            <a:grpSpLocks/>
          </p:cNvGrpSpPr>
          <p:nvPr/>
        </p:nvGrpSpPr>
        <p:grpSpPr bwMode="auto">
          <a:xfrm rot="-1800000">
            <a:off x="-944563" y="-257175"/>
            <a:ext cx="3429001" cy="1714500"/>
            <a:chOff x="142908" y="642918"/>
            <a:chExt cx="9144000" cy="4572032"/>
          </a:xfrm>
        </p:grpSpPr>
        <p:grpSp>
          <p:nvGrpSpPr>
            <p:cNvPr id="6155" name="Группа 2"/>
            <p:cNvGrpSpPr>
              <a:grpSpLocks/>
            </p:cNvGrpSpPr>
            <p:nvPr/>
          </p:nvGrpSpPr>
          <p:grpSpPr bwMode="auto">
            <a:xfrm>
              <a:off x="2857488" y="642918"/>
              <a:ext cx="3573715" cy="4572032"/>
              <a:chOff x="2857488" y="642918"/>
              <a:chExt cx="3573715" cy="4572032"/>
            </a:xfrm>
          </p:grpSpPr>
          <p:grpSp>
            <p:nvGrpSpPr>
              <p:cNvPr id="6157" name="Группа 16"/>
              <p:cNvGrpSpPr>
                <a:grpSpLocks/>
              </p:cNvGrpSpPr>
              <p:nvPr/>
            </p:nvGrpSpPr>
            <p:grpSpPr bwMode="auto">
              <a:xfrm>
                <a:off x="2857488" y="1641235"/>
                <a:ext cx="3573715" cy="3573715"/>
                <a:chOff x="2857488" y="1643051"/>
                <a:chExt cx="3573715" cy="3573715"/>
              </a:xfrm>
            </p:grpSpPr>
            <p:sp>
              <p:nvSpPr>
                <p:cNvPr id="6" name="Овал 4"/>
                <p:cNvSpPr/>
                <p:nvPr/>
              </p:nvSpPr>
              <p:spPr>
                <a:xfrm>
                  <a:off x="2857488" y="1714489"/>
                  <a:ext cx="3500462" cy="3500462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3">
                        <a:lumMod val="50000"/>
                      </a:schemeClr>
                    </a:gs>
                    <a:gs pos="48000">
                      <a:schemeClr val="accent3">
                        <a:lumMod val="75000"/>
                        <a:alpha val="90000"/>
                      </a:schemeClr>
                    </a:gs>
                    <a:gs pos="73000">
                      <a:schemeClr val="tx2">
                        <a:lumMod val="40000"/>
                        <a:lumOff val="60000"/>
                      </a:schemeClr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7" name="Дуга 6"/>
                <p:cNvSpPr/>
                <p:nvPr/>
              </p:nvSpPr>
              <p:spPr>
                <a:xfrm>
                  <a:off x="3627444" y="1689824"/>
                  <a:ext cx="1799167" cy="3496757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8" name="Дуга 7"/>
                <p:cNvSpPr/>
                <p:nvPr/>
              </p:nvSpPr>
              <p:spPr>
                <a:xfrm flipH="1">
                  <a:off x="3995865" y="1691115"/>
                  <a:ext cx="1642532" cy="3496757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9" name="Дуга 8"/>
                <p:cNvSpPr/>
                <p:nvPr/>
              </p:nvSpPr>
              <p:spPr>
                <a:xfrm flipH="1">
                  <a:off x="4284339" y="1839066"/>
                  <a:ext cx="1926164" cy="3208889"/>
                </a:xfrm>
                <a:prstGeom prst="arc">
                  <a:avLst>
                    <a:gd name="adj1" fmla="val 7099357"/>
                    <a:gd name="adj2" fmla="val 15084136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0" name="Дуга 9"/>
                <p:cNvSpPr/>
                <p:nvPr/>
              </p:nvSpPr>
              <p:spPr>
                <a:xfrm>
                  <a:off x="2995738" y="1905972"/>
                  <a:ext cx="1786466" cy="3217355"/>
                </a:xfrm>
                <a:prstGeom prst="arc">
                  <a:avLst>
                    <a:gd name="adj1" fmla="val 7099357"/>
                    <a:gd name="adj2" fmla="val 15401728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1" name="Дуга 10"/>
                <p:cNvSpPr/>
                <p:nvPr/>
              </p:nvSpPr>
              <p:spPr>
                <a:xfrm rot="16200000">
                  <a:off x="3530439" y="1937235"/>
                  <a:ext cx="2154780" cy="3500963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2" name="Дуга 11"/>
                <p:cNvSpPr/>
                <p:nvPr/>
              </p:nvSpPr>
              <p:spPr>
                <a:xfrm rot="16200000">
                  <a:off x="3707696" y="2409862"/>
                  <a:ext cx="1938880" cy="3500963"/>
                </a:xfrm>
                <a:prstGeom prst="arc">
                  <a:avLst>
                    <a:gd name="adj1" fmla="val 9161105"/>
                    <a:gd name="adj2" fmla="val 13455196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3" name="Дуга 12"/>
                <p:cNvSpPr/>
                <p:nvPr/>
              </p:nvSpPr>
              <p:spPr>
                <a:xfrm rot="16200000">
                  <a:off x="4031196" y="1438116"/>
                  <a:ext cx="1143008" cy="3500963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4" name="Дуга 13"/>
                <p:cNvSpPr/>
                <p:nvPr/>
              </p:nvSpPr>
              <p:spPr>
                <a:xfrm rot="16200000">
                  <a:off x="4035112" y="448623"/>
                  <a:ext cx="1138776" cy="3492499"/>
                </a:xfrm>
                <a:prstGeom prst="arc">
                  <a:avLst>
                    <a:gd name="adj1" fmla="val 6055329"/>
                    <a:gd name="adj2" fmla="val 15507949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</p:grpSp>
          <p:sp>
            <p:nvSpPr>
              <p:cNvPr id="5" name="Дуга 4"/>
              <p:cNvSpPr/>
              <p:nvPr/>
            </p:nvSpPr>
            <p:spPr>
              <a:xfrm rot="16200000">
                <a:off x="3993875" y="-449232"/>
                <a:ext cx="1358911" cy="3496734"/>
              </a:xfrm>
              <a:prstGeom prst="arc">
                <a:avLst>
                  <a:gd name="adj1" fmla="val 7818595"/>
                  <a:gd name="adj2" fmla="val 14278244"/>
                </a:avLst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sp>
          <p:nvSpPr>
            <p:cNvPr id="6156" name="TextBox 14"/>
            <p:cNvSpPr txBox="1">
              <a:spLocks noChangeArrowheads="1"/>
            </p:cNvSpPr>
            <p:nvPr/>
          </p:nvSpPr>
          <p:spPr bwMode="auto">
            <a:xfrm>
              <a:off x="142908" y="3143247"/>
              <a:ext cx="9144000" cy="1969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ru-RU" sz="2400" b="1">
                  <a:solidFill>
                    <a:schemeClr val="bg1"/>
                  </a:solidFill>
                  <a:latin typeface="Bradley Hand ITC" pitchFamily="66" charset="0"/>
                </a:rPr>
                <a:t>JEOPARDY</a:t>
              </a:r>
              <a:r>
                <a:rPr lang="ru-RU" altLang="ru-RU" sz="2400" b="1">
                  <a:solidFill>
                    <a:schemeClr val="bg1"/>
                  </a:solidFill>
                  <a:latin typeface="Bradley Hand ITC" pitchFamily="66" charset="0"/>
                </a:rPr>
                <a:t>!</a:t>
              </a:r>
              <a:endParaRPr lang="ru-RU" altLang="ru-RU" sz="2400" b="1">
                <a:solidFill>
                  <a:schemeClr val="bg1"/>
                </a:solidFill>
                <a:latin typeface="Calibri" pitchFamily="34" charset="0"/>
              </a:endParaRPr>
            </a:p>
            <a:p>
              <a:pPr eaLnBrk="1" hangingPunct="1"/>
              <a:endParaRPr lang="ru-RU" altLang="ru-RU">
                <a:latin typeface="Calibri" pitchFamily="34" charset="0"/>
              </a:endParaRPr>
            </a:p>
          </p:txBody>
        </p:sp>
      </p:grp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1571625" y="2286000"/>
            <a:ext cx="6215063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9600" b="1">
                <a:solidFill>
                  <a:schemeClr val="bg1"/>
                </a:solidFill>
                <a:latin typeface="Berlin Sans FB Demi" pitchFamily="34" charset="0"/>
              </a:rPr>
              <a:t>ROUND 3</a:t>
            </a:r>
            <a:endParaRPr lang="ru-RU" altLang="ru-RU" sz="96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4" name="Прямоугольник 23">
            <a:hlinkClick r:id="rId3" action="ppaction://hlinksldjump"/>
          </p:cNvPr>
          <p:cNvSpPr/>
          <p:nvPr/>
        </p:nvSpPr>
        <p:spPr>
          <a:xfrm>
            <a:off x="714375" y="3000375"/>
            <a:ext cx="1428750" cy="1000125"/>
          </a:xfrm>
          <a:prstGeom prst="rect">
            <a:avLst/>
          </a:prstGeom>
          <a:solidFill>
            <a:schemeClr val="accent3">
              <a:lumMod val="60000"/>
              <a:lumOff val="40000"/>
              <a:alpha val="81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300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25" name="Прямоугольник 24">
            <a:hlinkClick r:id="rId4" action="ppaction://hlinksldjump"/>
          </p:cNvPr>
          <p:cNvSpPr/>
          <p:nvPr/>
        </p:nvSpPr>
        <p:spPr>
          <a:xfrm>
            <a:off x="2286000" y="3000375"/>
            <a:ext cx="1428750" cy="1000125"/>
          </a:xfrm>
          <a:prstGeom prst="rect">
            <a:avLst/>
          </a:prstGeom>
          <a:solidFill>
            <a:schemeClr val="accent3">
              <a:lumMod val="60000"/>
              <a:lumOff val="40000"/>
              <a:alpha val="81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600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Прямоугольник 25">
            <a:hlinkClick r:id="rId5" action="ppaction://hlinksldjump"/>
          </p:cNvPr>
          <p:cNvSpPr/>
          <p:nvPr/>
        </p:nvSpPr>
        <p:spPr>
          <a:xfrm>
            <a:off x="3929063" y="3000375"/>
            <a:ext cx="1428750" cy="1000125"/>
          </a:xfrm>
          <a:prstGeom prst="rect">
            <a:avLst/>
          </a:prstGeom>
          <a:solidFill>
            <a:schemeClr val="accent3">
              <a:lumMod val="60000"/>
              <a:lumOff val="40000"/>
              <a:alpha val="81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900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Прямоугольник 26">
            <a:hlinkClick r:id="rId6" action="ppaction://hlinksldjump"/>
          </p:cNvPr>
          <p:cNvSpPr/>
          <p:nvPr/>
        </p:nvSpPr>
        <p:spPr>
          <a:xfrm>
            <a:off x="5572125" y="3000375"/>
            <a:ext cx="1428750" cy="1000125"/>
          </a:xfrm>
          <a:prstGeom prst="rect">
            <a:avLst/>
          </a:prstGeom>
          <a:solidFill>
            <a:schemeClr val="accent3">
              <a:lumMod val="60000"/>
              <a:lumOff val="40000"/>
              <a:alpha val="81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1200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Прямоугольник 27">
            <a:hlinkClick r:id="rId7" action="ppaction://hlinksldjump"/>
          </p:cNvPr>
          <p:cNvSpPr/>
          <p:nvPr/>
        </p:nvSpPr>
        <p:spPr>
          <a:xfrm>
            <a:off x="7215188" y="3000375"/>
            <a:ext cx="1428750" cy="1000125"/>
          </a:xfrm>
          <a:prstGeom prst="rect">
            <a:avLst/>
          </a:prstGeom>
          <a:solidFill>
            <a:schemeClr val="accent3">
              <a:lumMod val="60000"/>
              <a:lumOff val="40000"/>
              <a:alpha val="81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1500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6" name="Прямоугольник 55">
            <a:hlinkClick r:id="rId8" action="ppaction://hlinksldjump"/>
          </p:cNvPr>
          <p:cNvSpPr/>
          <p:nvPr/>
        </p:nvSpPr>
        <p:spPr>
          <a:xfrm>
            <a:off x="6357938" y="5715000"/>
            <a:ext cx="2428875" cy="857250"/>
          </a:xfrm>
          <a:prstGeom prst="rect">
            <a:avLst/>
          </a:prstGeom>
          <a:solidFill>
            <a:schemeClr val="accent3">
              <a:lumMod val="75000"/>
              <a:alpha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Arial Black" pitchFamily="34" charset="0"/>
              </a:rPr>
              <a:t>The end…</a:t>
            </a:r>
            <a:endParaRPr lang="ru-RU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71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72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73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74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4" grpId="1"/>
      <p:bldP spid="24" grpId="0" animBg="1"/>
      <p:bldP spid="25" grpId="0" animBg="1"/>
      <p:bldP spid="26" grpId="0" animBg="1"/>
      <p:bldP spid="27" grpId="0" animBg="1"/>
      <p:bldP spid="28" grpId="0" animBg="1"/>
      <p:bldP spid="56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3071810"/>
            <a:ext cx="8001056" cy="707886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</a:schemeClr>
              </a:gs>
              <a:gs pos="48000">
                <a:schemeClr val="accent3">
                  <a:lumMod val="40000"/>
                  <a:lumOff val="60000"/>
                  <a:alpha val="80000"/>
                </a:schemeClr>
              </a:gs>
              <a:gs pos="73000">
                <a:schemeClr val="accent3">
                  <a:lumMod val="75000"/>
                </a:schemeClr>
              </a:gs>
              <a:gs pos="100000">
                <a:schemeClr val="accent3">
                  <a:lumMod val="60000"/>
                  <a:lumOff val="40000"/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The name of the queen. 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00250" y="1285875"/>
            <a:ext cx="5857875" cy="13843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Politics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200</a:t>
            </a:r>
            <a:endParaRPr lang="ru-RU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+mn-cs"/>
            </a:endParaRPr>
          </a:p>
        </p:txBody>
      </p:sp>
      <p:grpSp>
        <p:nvGrpSpPr>
          <p:cNvPr id="4" name="Группа 4"/>
          <p:cNvGrpSpPr>
            <a:grpSpLocks/>
          </p:cNvGrpSpPr>
          <p:nvPr/>
        </p:nvGrpSpPr>
        <p:grpSpPr bwMode="auto">
          <a:xfrm rot="-1800000">
            <a:off x="-801688" y="-257175"/>
            <a:ext cx="3429001" cy="1714500"/>
            <a:chOff x="142908" y="642918"/>
            <a:chExt cx="9144000" cy="4572032"/>
          </a:xfrm>
        </p:grpSpPr>
        <p:grpSp>
          <p:nvGrpSpPr>
            <p:cNvPr id="43016" name="Группа 5"/>
            <p:cNvGrpSpPr>
              <a:grpSpLocks/>
            </p:cNvGrpSpPr>
            <p:nvPr/>
          </p:nvGrpSpPr>
          <p:grpSpPr bwMode="auto">
            <a:xfrm>
              <a:off x="2857488" y="642918"/>
              <a:ext cx="3573715" cy="4572032"/>
              <a:chOff x="2857488" y="642918"/>
              <a:chExt cx="3573715" cy="4572032"/>
            </a:xfrm>
          </p:grpSpPr>
          <p:grpSp>
            <p:nvGrpSpPr>
              <p:cNvPr id="43018" name="Группа 16"/>
              <p:cNvGrpSpPr>
                <a:grpSpLocks/>
              </p:cNvGrpSpPr>
              <p:nvPr/>
            </p:nvGrpSpPr>
            <p:grpSpPr bwMode="auto">
              <a:xfrm>
                <a:off x="2857488" y="1641235"/>
                <a:ext cx="3573715" cy="3573715"/>
                <a:chOff x="2857488" y="1643051"/>
                <a:chExt cx="3573715" cy="3573715"/>
              </a:xfrm>
            </p:grpSpPr>
            <p:sp>
              <p:nvSpPr>
                <p:cNvPr id="10" name="Овал 4"/>
                <p:cNvSpPr/>
                <p:nvPr/>
              </p:nvSpPr>
              <p:spPr>
                <a:xfrm>
                  <a:off x="2857488" y="1714489"/>
                  <a:ext cx="3500462" cy="3500462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3">
                        <a:lumMod val="50000"/>
                      </a:schemeClr>
                    </a:gs>
                    <a:gs pos="48000">
                      <a:schemeClr val="accent3">
                        <a:lumMod val="75000"/>
                        <a:alpha val="90000"/>
                      </a:schemeClr>
                    </a:gs>
                    <a:gs pos="73000">
                      <a:schemeClr val="tx2">
                        <a:lumMod val="40000"/>
                        <a:lumOff val="60000"/>
                      </a:schemeClr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1" name="Дуга 10"/>
                <p:cNvSpPr/>
                <p:nvPr/>
              </p:nvSpPr>
              <p:spPr>
                <a:xfrm>
                  <a:off x="3627444" y="1689824"/>
                  <a:ext cx="1799167" cy="3496757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2" name="Дуга 11"/>
                <p:cNvSpPr/>
                <p:nvPr/>
              </p:nvSpPr>
              <p:spPr>
                <a:xfrm flipH="1">
                  <a:off x="3995865" y="1691115"/>
                  <a:ext cx="1642532" cy="3496757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3" name="Дуга 12"/>
                <p:cNvSpPr/>
                <p:nvPr/>
              </p:nvSpPr>
              <p:spPr>
                <a:xfrm flipH="1">
                  <a:off x="4284339" y="1839066"/>
                  <a:ext cx="1926164" cy="3208889"/>
                </a:xfrm>
                <a:prstGeom prst="arc">
                  <a:avLst>
                    <a:gd name="adj1" fmla="val 7099357"/>
                    <a:gd name="adj2" fmla="val 15084136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4" name="Дуга 13"/>
                <p:cNvSpPr/>
                <p:nvPr/>
              </p:nvSpPr>
              <p:spPr>
                <a:xfrm>
                  <a:off x="2995738" y="1905972"/>
                  <a:ext cx="1786466" cy="3217355"/>
                </a:xfrm>
                <a:prstGeom prst="arc">
                  <a:avLst>
                    <a:gd name="adj1" fmla="val 7099357"/>
                    <a:gd name="adj2" fmla="val 15401728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5" name="Дуга 14"/>
                <p:cNvSpPr/>
                <p:nvPr/>
              </p:nvSpPr>
              <p:spPr>
                <a:xfrm rot="16200000">
                  <a:off x="3530439" y="1937235"/>
                  <a:ext cx="2154780" cy="3500963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6" name="Дуга 15"/>
                <p:cNvSpPr/>
                <p:nvPr/>
              </p:nvSpPr>
              <p:spPr>
                <a:xfrm rot="16200000">
                  <a:off x="3707696" y="2409862"/>
                  <a:ext cx="1938880" cy="3500963"/>
                </a:xfrm>
                <a:prstGeom prst="arc">
                  <a:avLst>
                    <a:gd name="adj1" fmla="val 9161105"/>
                    <a:gd name="adj2" fmla="val 13455196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7" name="Дуга 16"/>
                <p:cNvSpPr/>
                <p:nvPr/>
              </p:nvSpPr>
              <p:spPr>
                <a:xfrm rot="16200000">
                  <a:off x="4031196" y="1438116"/>
                  <a:ext cx="1143008" cy="3500963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8" name="Дуга 17"/>
                <p:cNvSpPr/>
                <p:nvPr/>
              </p:nvSpPr>
              <p:spPr>
                <a:xfrm rot="16200000">
                  <a:off x="4035115" y="448624"/>
                  <a:ext cx="1138776" cy="3492496"/>
                </a:xfrm>
                <a:prstGeom prst="arc">
                  <a:avLst>
                    <a:gd name="adj1" fmla="val 6055329"/>
                    <a:gd name="adj2" fmla="val 15507949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</p:grpSp>
          <p:sp>
            <p:nvSpPr>
              <p:cNvPr id="9" name="Дуга 4"/>
              <p:cNvSpPr/>
              <p:nvPr/>
            </p:nvSpPr>
            <p:spPr>
              <a:xfrm rot="16200000">
                <a:off x="3993875" y="-449232"/>
                <a:ext cx="1358911" cy="3496734"/>
              </a:xfrm>
              <a:prstGeom prst="arc">
                <a:avLst>
                  <a:gd name="adj1" fmla="val 7818595"/>
                  <a:gd name="adj2" fmla="val 14278244"/>
                </a:avLst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sp>
          <p:nvSpPr>
            <p:cNvPr id="43017" name="TextBox 6"/>
            <p:cNvSpPr txBox="1">
              <a:spLocks noChangeArrowheads="1"/>
            </p:cNvSpPr>
            <p:nvPr/>
          </p:nvSpPr>
          <p:spPr bwMode="auto">
            <a:xfrm>
              <a:off x="142908" y="3143247"/>
              <a:ext cx="9144000" cy="1969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ru-RU" sz="2400" b="1">
                  <a:solidFill>
                    <a:schemeClr val="bg1"/>
                  </a:solidFill>
                  <a:latin typeface="Bradley Hand ITC" pitchFamily="66" charset="0"/>
                </a:rPr>
                <a:t>JEOPARDY</a:t>
              </a:r>
              <a:r>
                <a:rPr lang="ru-RU" altLang="ru-RU" sz="2400" b="1">
                  <a:solidFill>
                    <a:schemeClr val="bg1"/>
                  </a:solidFill>
                  <a:latin typeface="Bradley Hand ITC" pitchFamily="66" charset="0"/>
                </a:rPr>
                <a:t>!</a:t>
              </a:r>
              <a:endParaRPr lang="ru-RU" altLang="ru-RU" sz="2400" b="1">
                <a:solidFill>
                  <a:schemeClr val="bg1"/>
                </a:solidFill>
                <a:latin typeface="Calibri" pitchFamily="34" charset="0"/>
              </a:endParaRPr>
            </a:p>
            <a:p>
              <a:pPr eaLnBrk="1" hangingPunct="1"/>
              <a:endParaRPr lang="ru-RU" altLang="ru-RU">
                <a:latin typeface="Calibri" pitchFamily="34" charset="0"/>
              </a:endParaRPr>
            </a:p>
          </p:txBody>
        </p:sp>
      </p:grpSp>
      <p:sp>
        <p:nvSpPr>
          <p:cNvPr id="19" name="Стрелка вправо 18">
            <a:hlinkClick r:id="rId2" action="ppaction://hlinksldjump"/>
          </p:cNvPr>
          <p:cNvSpPr/>
          <p:nvPr/>
        </p:nvSpPr>
        <p:spPr>
          <a:xfrm flipH="1">
            <a:off x="642938" y="5643563"/>
            <a:ext cx="1143000" cy="928687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Back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9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3071810"/>
            <a:ext cx="8001056" cy="1323439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</a:schemeClr>
              </a:gs>
              <a:gs pos="48000">
                <a:schemeClr val="accent3">
                  <a:lumMod val="40000"/>
                  <a:lumOff val="60000"/>
                  <a:alpha val="80000"/>
                </a:schemeClr>
              </a:gs>
              <a:gs pos="73000">
                <a:schemeClr val="accent3">
                  <a:lumMod val="75000"/>
                </a:schemeClr>
              </a:gs>
              <a:gs pos="100000">
                <a:schemeClr val="accent3">
                  <a:lumMod val="60000"/>
                  <a:lumOff val="40000"/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Tell the name of Prime Minister of GB? What's his address?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00250" y="1285875"/>
            <a:ext cx="5857875" cy="13843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Politics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400</a:t>
            </a:r>
            <a:endParaRPr lang="ru-RU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+mn-cs"/>
            </a:endParaRPr>
          </a:p>
        </p:txBody>
      </p:sp>
      <p:grpSp>
        <p:nvGrpSpPr>
          <p:cNvPr id="4" name="Группа 4"/>
          <p:cNvGrpSpPr>
            <a:grpSpLocks/>
          </p:cNvGrpSpPr>
          <p:nvPr/>
        </p:nvGrpSpPr>
        <p:grpSpPr bwMode="auto">
          <a:xfrm rot="-1800000">
            <a:off x="-801688" y="-257175"/>
            <a:ext cx="3429001" cy="1714500"/>
            <a:chOff x="142908" y="642918"/>
            <a:chExt cx="9144000" cy="4572032"/>
          </a:xfrm>
        </p:grpSpPr>
        <p:grpSp>
          <p:nvGrpSpPr>
            <p:cNvPr id="44040" name="Группа 5"/>
            <p:cNvGrpSpPr>
              <a:grpSpLocks/>
            </p:cNvGrpSpPr>
            <p:nvPr/>
          </p:nvGrpSpPr>
          <p:grpSpPr bwMode="auto">
            <a:xfrm>
              <a:off x="2857488" y="642918"/>
              <a:ext cx="3573715" cy="4572032"/>
              <a:chOff x="2857488" y="642918"/>
              <a:chExt cx="3573715" cy="4572032"/>
            </a:xfrm>
          </p:grpSpPr>
          <p:grpSp>
            <p:nvGrpSpPr>
              <p:cNvPr id="44042" name="Группа 16"/>
              <p:cNvGrpSpPr>
                <a:grpSpLocks/>
              </p:cNvGrpSpPr>
              <p:nvPr/>
            </p:nvGrpSpPr>
            <p:grpSpPr bwMode="auto">
              <a:xfrm>
                <a:off x="2857488" y="1641235"/>
                <a:ext cx="3573715" cy="3573715"/>
                <a:chOff x="2857488" y="1643051"/>
                <a:chExt cx="3573715" cy="3573715"/>
              </a:xfrm>
            </p:grpSpPr>
            <p:sp>
              <p:nvSpPr>
                <p:cNvPr id="10" name="Овал 4"/>
                <p:cNvSpPr/>
                <p:nvPr/>
              </p:nvSpPr>
              <p:spPr>
                <a:xfrm>
                  <a:off x="2857488" y="1714489"/>
                  <a:ext cx="3500462" cy="3500462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3">
                        <a:lumMod val="50000"/>
                      </a:schemeClr>
                    </a:gs>
                    <a:gs pos="48000">
                      <a:schemeClr val="accent3">
                        <a:lumMod val="75000"/>
                        <a:alpha val="90000"/>
                      </a:schemeClr>
                    </a:gs>
                    <a:gs pos="73000">
                      <a:schemeClr val="tx2">
                        <a:lumMod val="40000"/>
                        <a:lumOff val="60000"/>
                      </a:schemeClr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1" name="Дуга 10"/>
                <p:cNvSpPr/>
                <p:nvPr/>
              </p:nvSpPr>
              <p:spPr>
                <a:xfrm>
                  <a:off x="3627444" y="1689824"/>
                  <a:ext cx="1799167" cy="3496757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2" name="Дуга 11"/>
                <p:cNvSpPr/>
                <p:nvPr/>
              </p:nvSpPr>
              <p:spPr>
                <a:xfrm flipH="1">
                  <a:off x="3995865" y="1691115"/>
                  <a:ext cx="1642532" cy="3496757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3" name="Дуга 12"/>
                <p:cNvSpPr/>
                <p:nvPr/>
              </p:nvSpPr>
              <p:spPr>
                <a:xfrm flipH="1">
                  <a:off x="4284339" y="1839066"/>
                  <a:ext cx="1926164" cy="3208889"/>
                </a:xfrm>
                <a:prstGeom prst="arc">
                  <a:avLst>
                    <a:gd name="adj1" fmla="val 7099357"/>
                    <a:gd name="adj2" fmla="val 15084136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4" name="Дуга 13"/>
                <p:cNvSpPr/>
                <p:nvPr/>
              </p:nvSpPr>
              <p:spPr>
                <a:xfrm>
                  <a:off x="2995738" y="1905972"/>
                  <a:ext cx="1786466" cy="3217355"/>
                </a:xfrm>
                <a:prstGeom prst="arc">
                  <a:avLst>
                    <a:gd name="adj1" fmla="val 7099357"/>
                    <a:gd name="adj2" fmla="val 15401728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5" name="Дуга 14"/>
                <p:cNvSpPr/>
                <p:nvPr/>
              </p:nvSpPr>
              <p:spPr>
                <a:xfrm rot="16200000">
                  <a:off x="3530439" y="1937235"/>
                  <a:ext cx="2154780" cy="3500963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6" name="Дуга 15"/>
                <p:cNvSpPr/>
                <p:nvPr/>
              </p:nvSpPr>
              <p:spPr>
                <a:xfrm rot="16200000">
                  <a:off x="3707696" y="2409862"/>
                  <a:ext cx="1938880" cy="3500963"/>
                </a:xfrm>
                <a:prstGeom prst="arc">
                  <a:avLst>
                    <a:gd name="adj1" fmla="val 9161105"/>
                    <a:gd name="adj2" fmla="val 13455196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7" name="Дуга 16"/>
                <p:cNvSpPr/>
                <p:nvPr/>
              </p:nvSpPr>
              <p:spPr>
                <a:xfrm rot="16200000">
                  <a:off x="4031196" y="1438116"/>
                  <a:ext cx="1143008" cy="3500963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8" name="Дуга 17"/>
                <p:cNvSpPr/>
                <p:nvPr/>
              </p:nvSpPr>
              <p:spPr>
                <a:xfrm rot="16200000">
                  <a:off x="4035115" y="448624"/>
                  <a:ext cx="1138776" cy="3492496"/>
                </a:xfrm>
                <a:prstGeom prst="arc">
                  <a:avLst>
                    <a:gd name="adj1" fmla="val 6055329"/>
                    <a:gd name="adj2" fmla="val 15507949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</p:grpSp>
          <p:sp>
            <p:nvSpPr>
              <p:cNvPr id="9" name="Дуга 4"/>
              <p:cNvSpPr/>
              <p:nvPr/>
            </p:nvSpPr>
            <p:spPr>
              <a:xfrm rot="16200000">
                <a:off x="3993875" y="-449232"/>
                <a:ext cx="1358911" cy="3496734"/>
              </a:xfrm>
              <a:prstGeom prst="arc">
                <a:avLst>
                  <a:gd name="adj1" fmla="val 7818595"/>
                  <a:gd name="adj2" fmla="val 14278244"/>
                </a:avLst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sp>
          <p:nvSpPr>
            <p:cNvPr id="44041" name="TextBox 6"/>
            <p:cNvSpPr txBox="1">
              <a:spLocks noChangeArrowheads="1"/>
            </p:cNvSpPr>
            <p:nvPr/>
          </p:nvSpPr>
          <p:spPr bwMode="auto">
            <a:xfrm>
              <a:off x="142908" y="3143247"/>
              <a:ext cx="9144000" cy="1969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ru-RU" sz="2400" b="1">
                  <a:solidFill>
                    <a:schemeClr val="bg1"/>
                  </a:solidFill>
                  <a:latin typeface="Bradley Hand ITC" pitchFamily="66" charset="0"/>
                </a:rPr>
                <a:t>JEOPARDY</a:t>
              </a:r>
              <a:r>
                <a:rPr lang="ru-RU" altLang="ru-RU" sz="2400" b="1">
                  <a:solidFill>
                    <a:schemeClr val="bg1"/>
                  </a:solidFill>
                  <a:latin typeface="Bradley Hand ITC" pitchFamily="66" charset="0"/>
                </a:rPr>
                <a:t>!</a:t>
              </a:r>
              <a:endParaRPr lang="ru-RU" altLang="ru-RU" sz="2400" b="1">
                <a:solidFill>
                  <a:schemeClr val="bg1"/>
                </a:solidFill>
                <a:latin typeface="Calibri" pitchFamily="34" charset="0"/>
              </a:endParaRPr>
            </a:p>
            <a:p>
              <a:pPr eaLnBrk="1" hangingPunct="1"/>
              <a:endParaRPr lang="ru-RU" altLang="ru-RU">
                <a:latin typeface="Calibri" pitchFamily="34" charset="0"/>
              </a:endParaRPr>
            </a:p>
          </p:txBody>
        </p:sp>
      </p:grpSp>
      <p:sp>
        <p:nvSpPr>
          <p:cNvPr id="19" name="Стрелка вправо 18">
            <a:hlinkClick r:id="rId2" action="ppaction://hlinksldjump"/>
          </p:cNvPr>
          <p:cNvSpPr/>
          <p:nvPr/>
        </p:nvSpPr>
        <p:spPr>
          <a:xfrm flipH="1">
            <a:off x="642938" y="5643563"/>
            <a:ext cx="1143000" cy="928687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Back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9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3071810"/>
            <a:ext cx="8001056" cy="1323439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</a:schemeClr>
              </a:gs>
              <a:gs pos="48000">
                <a:schemeClr val="accent3">
                  <a:lumMod val="40000"/>
                  <a:lumOff val="60000"/>
                  <a:alpha val="80000"/>
                </a:schemeClr>
              </a:gs>
              <a:gs pos="73000">
                <a:schemeClr val="accent3">
                  <a:lumMod val="75000"/>
                </a:schemeClr>
              </a:gs>
              <a:gs pos="100000">
                <a:schemeClr val="accent3">
                  <a:lumMod val="60000"/>
                  <a:lumOff val="40000"/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How many houses are there in the British Parliament? What are they?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00250" y="1285875"/>
            <a:ext cx="5857875" cy="13843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Politics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600</a:t>
            </a:r>
            <a:endParaRPr lang="ru-RU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+mn-cs"/>
            </a:endParaRPr>
          </a:p>
        </p:txBody>
      </p:sp>
      <p:grpSp>
        <p:nvGrpSpPr>
          <p:cNvPr id="4" name="Группа 4"/>
          <p:cNvGrpSpPr>
            <a:grpSpLocks/>
          </p:cNvGrpSpPr>
          <p:nvPr/>
        </p:nvGrpSpPr>
        <p:grpSpPr bwMode="auto">
          <a:xfrm rot="-1800000">
            <a:off x="-801688" y="-257175"/>
            <a:ext cx="3429001" cy="1714500"/>
            <a:chOff x="142908" y="642918"/>
            <a:chExt cx="9144000" cy="4572032"/>
          </a:xfrm>
        </p:grpSpPr>
        <p:grpSp>
          <p:nvGrpSpPr>
            <p:cNvPr id="45064" name="Группа 5"/>
            <p:cNvGrpSpPr>
              <a:grpSpLocks/>
            </p:cNvGrpSpPr>
            <p:nvPr/>
          </p:nvGrpSpPr>
          <p:grpSpPr bwMode="auto">
            <a:xfrm>
              <a:off x="2857488" y="642918"/>
              <a:ext cx="3573715" cy="4572032"/>
              <a:chOff x="2857488" y="642918"/>
              <a:chExt cx="3573715" cy="4572032"/>
            </a:xfrm>
          </p:grpSpPr>
          <p:grpSp>
            <p:nvGrpSpPr>
              <p:cNvPr id="45066" name="Группа 16"/>
              <p:cNvGrpSpPr>
                <a:grpSpLocks/>
              </p:cNvGrpSpPr>
              <p:nvPr/>
            </p:nvGrpSpPr>
            <p:grpSpPr bwMode="auto">
              <a:xfrm>
                <a:off x="2857488" y="1641235"/>
                <a:ext cx="3573715" cy="3573715"/>
                <a:chOff x="2857488" y="1643051"/>
                <a:chExt cx="3573715" cy="3573715"/>
              </a:xfrm>
            </p:grpSpPr>
            <p:sp>
              <p:nvSpPr>
                <p:cNvPr id="10" name="Овал 4"/>
                <p:cNvSpPr/>
                <p:nvPr/>
              </p:nvSpPr>
              <p:spPr>
                <a:xfrm>
                  <a:off x="2857488" y="1714489"/>
                  <a:ext cx="3500462" cy="3500462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3">
                        <a:lumMod val="50000"/>
                      </a:schemeClr>
                    </a:gs>
                    <a:gs pos="48000">
                      <a:schemeClr val="accent3">
                        <a:lumMod val="75000"/>
                        <a:alpha val="90000"/>
                      </a:schemeClr>
                    </a:gs>
                    <a:gs pos="73000">
                      <a:schemeClr val="tx2">
                        <a:lumMod val="40000"/>
                        <a:lumOff val="60000"/>
                      </a:schemeClr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1" name="Дуга 10"/>
                <p:cNvSpPr/>
                <p:nvPr/>
              </p:nvSpPr>
              <p:spPr>
                <a:xfrm>
                  <a:off x="3627444" y="1689824"/>
                  <a:ext cx="1799167" cy="3496757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2" name="Дуга 11"/>
                <p:cNvSpPr/>
                <p:nvPr/>
              </p:nvSpPr>
              <p:spPr>
                <a:xfrm flipH="1">
                  <a:off x="3995865" y="1691115"/>
                  <a:ext cx="1642532" cy="3496757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3" name="Дуга 12"/>
                <p:cNvSpPr/>
                <p:nvPr/>
              </p:nvSpPr>
              <p:spPr>
                <a:xfrm flipH="1">
                  <a:off x="4284339" y="1839066"/>
                  <a:ext cx="1926164" cy="3208889"/>
                </a:xfrm>
                <a:prstGeom prst="arc">
                  <a:avLst>
                    <a:gd name="adj1" fmla="val 7099357"/>
                    <a:gd name="adj2" fmla="val 15084136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4" name="Дуга 13"/>
                <p:cNvSpPr/>
                <p:nvPr/>
              </p:nvSpPr>
              <p:spPr>
                <a:xfrm>
                  <a:off x="2995738" y="1905972"/>
                  <a:ext cx="1786466" cy="3217355"/>
                </a:xfrm>
                <a:prstGeom prst="arc">
                  <a:avLst>
                    <a:gd name="adj1" fmla="val 7099357"/>
                    <a:gd name="adj2" fmla="val 15401728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5" name="Дуга 14"/>
                <p:cNvSpPr/>
                <p:nvPr/>
              </p:nvSpPr>
              <p:spPr>
                <a:xfrm rot="16200000">
                  <a:off x="3530439" y="1937235"/>
                  <a:ext cx="2154780" cy="3500963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6" name="Дуга 15"/>
                <p:cNvSpPr/>
                <p:nvPr/>
              </p:nvSpPr>
              <p:spPr>
                <a:xfrm rot="16200000">
                  <a:off x="3707696" y="2409862"/>
                  <a:ext cx="1938880" cy="3500963"/>
                </a:xfrm>
                <a:prstGeom prst="arc">
                  <a:avLst>
                    <a:gd name="adj1" fmla="val 9161105"/>
                    <a:gd name="adj2" fmla="val 13455196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7" name="Дуга 16"/>
                <p:cNvSpPr/>
                <p:nvPr/>
              </p:nvSpPr>
              <p:spPr>
                <a:xfrm rot="16200000">
                  <a:off x="4031196" y="1438116"/>
                  <a:ext cx="1143008" cy="3500963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8" name="Дуга 17"/>
                <p:cNvSpPr/>
                <p:nvPr/>
              </p:nvSpPr>
              <p:spPr>
                <a:xfrm rot="16200000">
                  <a:off x="4035115" y="448624"/>
                  <a:ext cx="1138776" cy="3492496"/>
                </a:xfrm>
                <a:prstGeom prst="arc">
                  <a:avLst>
                    <a:gd name="adj1" fmla="val 6055329"/>
                    <a:gd name="adj2" fmla="val 15507949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</p:grpSp>
          <p:sp>
            <p:nvSpPr>
              <p:cNvPr id="9" name="Дуга 4"/>
              <p:cNvSpPr/>
              <p:nvPr/>
            </p:nvSpPr>
            <p:spPr>
              <a:xfrm rot="16200000">
                <a:off x="3993875" y="-449232"/>
                <a:ext cx="1358911" cy="3496734"/>
              </a:xfrm>
              <a:prstGeom prst="arc">
                <a:avLst>
                  <a:gd name="adj1" fmla="val 7818595"/>
                  <a:gd name="adj2" fmla="val 14278244"/>
                </a:avLst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sp>
          <p:nvSpPr>
            <p:cNvPr id="45065" name="TextBox 6"/>
            <p:cNvSpPr txBox="1">
              <a:spLocks noChangeArrowheads="1"/>
            </p:cNvSpPr>
            <p:nvPr/>
          </p:nvSpPr>
          <p:spPr bwMode="auto">
            <a:xfrm>
              <a:off x="142908" y="3143247"/>
              <a:ext cx="9144000" cy="1969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ru-RU" sz="2400" b="1">
                  <a:solidFill>
                    <a:schemeClr val="bg1"/>
                  </a:solidFill>
                  <a:latin typeface="Bradley Hand ITC" pitchFamily="66" charset="0"/>
                </a:rPr>
                <a:t>JEOPARDY</a:t>
              </a:r>
              <a:r>
                <a:rPr lang="ru-RU" altLang="ru-RU" sz="2400" b="1">
                  <a:solidFill>
                    <a:schemeClr val="bg1"/>
                  </a:solidFill>
                  <a:latin typeface="Bradley Hand ITC" pitchFamily="66" charset="0"/>
                </a:rPr>
                <a:t>!</a:t>
              </a:r>
              <a:endParaRPr lang="ru-RU" altLang="ru-RU" sz="2400" b="1">
                <a:solidFill>
                  <a:schemeClr val="bg1"/>
                </a:solidFill>
                <a:latin typeface="Calibri" pitchFamily="34" charset="0"/>
              </a:endParaRPr>
            </a:p>
            <a:p>
              <a:pPr eaLnBrk="1" hangingPunct="1"/>
              <a:endParaRPr lang="ru-RU" altLang="ru-RU">
                <a:latin typeface="Calibri" pitchFamily="34" charset="0"/>
              </a:endParaRPr>
            </a:p>
          </p:txBody>
        </p:sp>
      </p:grpSp>
      <p:sp>
        <p:nvSpPr>
          <p:cNvPr id="19" name="Стрелка вправо 18">
            <a:hlinkClick r:id="rId2" action="ppaction://hlinksldjump"/>
          </p:cNvPr>
          <p:cNvSpPr/>
          <p:nvPr/>
        </p:nvSpPr>
        <p:spPr>
          <a:xfrm flipH="1">
            <a:off x="642938" y="5643563"/>
            <a:ext cx="1143000" cy="928687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Back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9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3071810"/>
            <a:ext cx="8001056" cy="1323439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</a:schemeClr>
              </a:gs>
              <a:gs pos="48000">
                <a:schemeClr val="accent3">
                  <a:lumMod val="40000"/>
                  <a:lumOff val="60000"/>
                  <a:alpha val="80000"/>
                </a:schemeClr>
              </a:gs>
              <a:gs pos="73000">
                <a:schemeClr val="accent3">
                  <a:lumMod val="75000"/>
                </a:schemeClr>
              </a:gs>
              <a:gs pos="100000">
                <a:schemeClr val="accent3">
                  <a:lumMod val="60000"/>
                  <a:lumOff val="40000"/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Who in the royal family died in the car crash in 1997?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00250" y="1285875"/>
            <a:ext cx="5857875" cy="13843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Politics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800</a:t>
            </a:r>
            <a:endParaRPr lang="ru-RU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+mn-cs"/>
            </a:endParaRPr>
          </a:p>
        </p:txBody>
      </p:sp>
      <p:grpSp>
        <p:nvGrpSpPr>
          <p:cNvPr id="4" name="Группа 4"/>
          <p:cNvGrpSpPr>
            <a:grpSpLocks/>
          </p:cNvGrpSpPr>
          <p:nvPr/>
        </p:nvGrpSpPr>
        <p:grpSpPr bwMode="auto">
          <a:xfrm rot="-1800000">
            <a:off x="-801688" y="-257175"/>
            <a:ext cx="3429001" cy="1714500"/>
            <a:chOff x="142908" y="642918"/>
            <a:chExt cx="9144000" cy="4572032"/>
          </a:xfrm>
        </p:grpSpPr>
        <p:grpSp>
          <p:nvGrpSpPr>
            <p:cNvPr id="46088" name="Группа 5"/>
            <p:cNvGrpSpPr>
              <a:grpSpLocks/>
            </p:cNvGrpSpPr>
            <p:nvPr/>
          </p:nvGrpSpPr>
          <p:grpSpPr bwMode="auto">
            <a:xfrm>
              <a:off x="2857488" y="642918"/>
              <a:ext cx="3573715" cy="4572032"/>
              <a:chOff x="2857488" y="642918"/>
              <a:chExt cx="3573715" cy="4572032"/>
            </a:xfrm>
          </p:grpSpPr>
          <p:grpSp>
            <p:nvGrpSpPr>
              <p:cNvPr id="46090" name="Группа 16"/>
              <p:cNvGrpSpPr>
                <a:grpSpLocks/>
              </p:cNvGrpSpPr>
              <p:nvPr/>
            </p:nvGrpSpPr>
            <p:grpSpPr bwMode="auto">
              <a:xfrm>
                <a:off x="2857488" y="1641235"/>
                <a:ext cx="3573715" cy="3573715"/>
                <a:chOff x="2857488" y="1643051"/>
                <a:chExt cx="3573715" cy="3573715"/>
              </a:xfrm>
            </p:grpSpPr>
            <p:sp>
              <p:nvSpPr>
                <p:cNvPr id="10" name="Овал 4"/>
                <p:cNvSpPr/>
                <p:nvPr/>
              </p:nvSpPr>
              <p:spPr>
                <a:xfrm>
                  <a:off x="2857488" y="1714489"/>
                  <a:ext cx="3500462" cy="3500462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3">
                        <a:lumMod val="50000"/>
                      </a:schemeClr>
                    </a:gs>
                    <a:gs pos="48000">
                      <a:schemeClr val="accent3">
                        <a:lumMod val="75000"/>
                        <a:alpha val="90000"/>
                      </a:schemeClr>
                    </a:gs>
                    <a:gs pos="73000">
                      <a:schemeClr val="tx2">
                        <a:lumMod val="40000"/>
                        <a:lumOff val="60000"/>
                      </a:schemeClr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1" name="Дуга 10"/>
                <p:cNvSpPr/>
                <p:nvPr/>
              </p:nvSpPr>
              <p:spPr>
                <a:xfrm>
                  <a:off x="3627444" y="1689824"/>
                  <a:ext cx="1799167" cy="3496757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2" name="Дуга 11"/>
                <p:cNvSpPr/>
                <p:nvPr/>
              </p:nvSpPr>
              <p:spPr>
                <a:xfrm flipH="1">
                  <a:off x="3995865" y="1691115"/>
                  <a:ext cx="1642532" cy="3496757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3" name="Дуга 12"/>
                <p:cNvSpPr/>
                <p:nvPr/>
              </p:nvSpPr>
              <p:spPr>
                <a:xfrm flipH="1">
                  <a:off x="4284339" y="1839066"/>
                  <a:ext cx="1926164" cy="3208889"/>
                </a:xfrm>
                <a:prstGeom prst="arc">
                  <a:avLst>
                    <a:gd name="adj1" fmla="val 7099357"/>
                    <a:gd name="adj2" fmla="val 15084136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4" name="Дуга 13"/>
                <p:cNvSpPr/>
                <p:nvPr/>
              </p:nvSpPr>
              <p:spPr>
                <a:xfrm>
                  <a:off x="2995738" y="1905972"/>
                  <a:ext cx="1786466" cy="3217355"/>
                </a:xfrm>
                <a:prstGeom prst="arc">
                  <a:avLst>
                    <a:gd name="adj1" fmla="val 7099357"/>
                    <a:gd name="adj2" fmla="val 15401728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5" name="Дуга 14"/>
                <p:cNvSpPr/>
                <p:nvPr/>
              </p:nvSpPr>
              <p:spPr>
                <a:xfrm rot="16200000">
                  <a:off x="3530439" y="1937235"/>
                  <a:ext cx="2154780" cy="3500963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6" name="Дуга 15"/>
                <p:cNvSpPr/>
                <p:nvPr/>
              </p:nvSpPr>
              <p:spPr>
                <a:xfrm rot="16200000">
                  <a:off x="3707696" y="2409862"/>
                  <a:ext cx="1938880" cy="3500963"/>
                </a:xfrm>
                <a:prstGeom prst="arc">
                  <a:avLst>
                    <a:gd name="adj1" fmla="val 9161105"/>
                    <a:gd name="adj2" fmla="val 13455196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7" name="Дуга 16"/>
                <p:cNvSpPr/>
                <p:nvPr/>
              </p:nvSpPr>
              <p:spPr>
                <a:xfrm rot="16200000">
                  <a:off x="4031196" y="1438116"/>
                  <a:ext cx="1143008" cy="3500963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8" name="Дуга 17"/>
                <p:cNvSpPr/>
                <p:nvPr/>
              </p:nvSpPr>
              <p:spPr>
                <a:xfrm rot="16200000">
                  <a:off x="4035115" y="448624"/>
                  <a:ext cx="1138776" cy="3492496"/>
                </a:xfrm>
                <a:prstGeom prst="arc">
                  <a:avLst>
                    <a:gd name="adj1" fmla="val 6055329"/>
                    <a:gd name="adj2" fmla="val 15507949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</p:grpSp>
          <p:sp>
            <p:nvSpPr>
              <p:cNvPr id="9" name="Дуга 4"/>
              <p:cNvSpPr/>
              <p:nvPr/>
            </p:nvSpPr>
            <p:spPr>
              <a:xfrm rot="16200000">
                <a:off x="3993875" y="-449232"/>
                <a:ext cx="1358911" cy="3496734"/>
              </a:xfrm>
              <a:prstGeom prst="arc">
                <a:avLst>
                  <a:gd name="adj1" fmla="val 7818595"/>
                  <a:gd name="adj2" fmla="val 14278244"/>
                </a:avLst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sp>
          <p:nvSpPr>
            <p:cNvPr id="46089" name="TextBox 6"/>
            <p:cNvSpPr txBox="1">
              <a:spLocks noChangeArrowheads="1"/>
            </p:cNvSpPr>
            <p:nvPr/>
          </p:nvSpPr>
          <p:spPr bwMode="auto">
            <a:xfrm>
              <a:off x="142908" y="3143247"/>
              <a:ext cx="9144000" cy="1969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ru-RU" sz="2400" b="1">
                  <a:solidFill>
                    <a:schemeClr val="bg1"/>
                  </a:solidFill>
                  <a:latin typeface="Bradley Hand ITC" pitchFamily="66" charset="0"/>
                </a:rPr>
                <a:t>JEOPARDY</a:t>
              </a:r>
              <a:r>
                <a:rPr lang="ru-RU" altLang="ru-RU" sz="2400" b="1">
                  <a:solidFill>
                    <a:schemeClr val="bg1"/>
                  </a:solidFill>
                  <a:latin typeface="Bradley Hand ITC" pitchFamily="66" charset="0"/>
                </a:rPr>
                <a:t>!</a:t>
              </a:r>
              <a:endParaRPr lang="ru-RU" altLang="ru-RU" sz="2400" b="1">
                <a:solidFill>
                  <a:schemeClr val="bg1"/>
                </a:solidFill>
                <a:latin typeface="Calibri" pitchFamily="34" charset="0"/>
              </a:endParaRPr>
            </a:p>
            <a:p>
              <a:pPr eaLnBrk="1" hangingPunct="1"/>
              <a:endParaRPr lang="ru-RU" altLang="ru-RU">
                <a:latin typeface="Calibri" pitchFamily="34" charset="0"/>
              </a:endParaRPr>
            </a:p>
          </p:txBody>
        </p:sp>
      </p:grpSp>
      <p:sp>
        <p:nvSpPr>
          <p:cNvPr id="19" name="Стрелка вправо 18">
            <a:hlinkClick r:id="rId2" action="ppaction://hlinksldjump"/>
          </p:cNvPr>
          <p:cNvSpPr/>
          <p:nvPr/>
        </p:nvSpPr>
        <p:spPr>
          <a:xfrm flipH="1">
            <a:off x="642938" y="5643563"/>
            <a:ext cx="1143000" cy="928687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Back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9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3071810"/>
            <a:ext cx="8001056" cy="1323439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</a:schemeClr>
              </a:gs>
              <a:gs pos="48000">
                <a:schemeClr val="accent3">
                  <a:lumMod val="40000"/>
                  <a:lumOff val="60000"/>
                  <a:alpha val="80000"/>
                </a:schemeClr>
              </a:gs>
              <a:gs pos="73000">
                <a:schemeClr val="accent3">
                  <a:lumMod val="75000"/>
                </a:schemeClr>
              </a:gs>
              <a:gs pos="100000">
                <a:schemeClr val="accent3">
                  <a:lumMod val="60000"/>
                  <a:lumOff val="40000"/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What is the surname of the royal family?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00250" y="1285875"/>
            <a:ext cx="5857875" cy="13843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Politics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1000</a:t>
            </a:r>
            <a:endParaRPr lang="ru-RU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+mn-cs"/>
            </a:endParaRPr>
          </a:p>
        </p:txBody>
      </p:sp>
      <p:grpSp>
        <p:nvGrpSpPr>
          <p:cNvPr id="4" name="Группа 4"/>
          <p:cNvGrpSpPr>
            <a:grpSpLocks/>
          </p:cNvGrpSpPr>
          <p:nvPr/>
        </p:nvGrpSpPr>
        <p:grpSpPr bwMode="auto">
          <a:xfrm rot="-1800000">
            <a:off x="-801688" y="-257175"/>
            <a:ext cx="3429001" cy="1714500"/>
            <a:chOff x="142908" y="642918"/>
            <a:chExt cx="9144000" cy="4572032"/>
          </a:xfrm>
        </p:grpSpPr>
        <p:grpSp>
          <p:nvGrpSpPr>
            <p:cNvPr id="47112" name="Группа 5"/>
            <p:cNvGrpSpPr>
              <a:grpSpLocks/>
            </p:cNvGrpSpPr>
            <p:nvPr/>
          </p:nvGrpSpPr>
          <p:grpSpPr bwMode="auto">
            <a:xfrm>
              <a:off x="2857488" y="642918"/>
              <a:ext cx="3573715" cy="4572032"/>
              <a:chOff x="2857488" y="642918"/>
              <a:chExt cx="3573715" cy="4572032"/>
            </a:xfrm>
          </p:grpSpPr>
          <p:grpSp>
            <p:nvGrpSpPr>
              <p:cNvPr id="47114" name="Группа 16"/>
              <p:cNvGrpSpPr>
                <a:grpSpLocks/>
              </p:cNvGrpSpPr>
              <p:nvPr/>
            </p:nvGrpSpPr>
            <p:grpSpPr bwMode="auto">
              <a:xfrm>
                <a:off x="2857488" y="1641235"/>
                <a:ext cx="3573715" cy="3573715"/>
                <a:chOff x="2857488" y="1643051"/>
                <a:chExt cx="3573715" cy="3573715"/>
              </a:xfrm>
            </p:grpSpPr>
            <p:sp>
              <p:nvSpPr>
                <p:cNvPr id="10" name="Овал 4"/>
                <p:cNvSpPr/>
                <p:nvPr/>
              </p:nvSpPr>
              <p:spPr>
                <a:xfrm>
                  <a:off x="2857488" y="1714489"/>
                  <a:ext cx="3500462" cy="3500462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3">
                        <a:lumMod val="50000"/>
                      </a:schemeClr>
                    </a:gs>
                    <a:gs pos="48000">
                      <a:schemeClr val="accent3">
                        <a:lumMod val="75000"/>
                        <a:alpha val="90000"/>
                      </a:schemeClr>
                    </a:gs>
                    <a:gs pos="73000">
                      <a:schemeClr val="tx2">
                        <a:lumMod val="40000"/>
                        <a:lumOff val="60000"/>
                      </a:schemeClr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1" name="Дуга 10"/>
                <p:cNvSpPr/>
                <p:nvPr/>
              </p:nvSpPr>
              <p:spPr>
                <a:xfrm>
                  <a:off x="3627444" y="1689824"/>
                  <a:ext cx="1799167" cy="3496757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2" name="Дуга 11"/>
                <p:cNvSpPr/>
                <p:nvPr/>
              </p:nvSpPr>
              <p:spPr>
                <a:xfrm flipH="1">
                  <a:off x="3995865" y="1691115"/>
                  <a:ext cx="1642532" cy="3496757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3" name="Дуга 12"/>
                <p:cNvSpPr/>
                <p:nvPr/>
              </p:nvSpPr>
              <p:spPr>
                <a:xfrm flipH="1">
                  <a:off x="4284339" y="1839066"/>
                  <a:ext cx="1926164" cy="3208889"/>
                </a:xfrm>
                <a:prstGeom prst="arc">
                  <a:avLst>
                    <a:gd name="adj1" fmla="val 7099357"/>
                    <a:gd name="adj2" fmla="val 15084136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4" name="Дуга 13"/>
                <p:cNvSpPr/>
                <p:nvPr/>
              </p:nvSpPr>
              <p:spPr>
                <a:xfrm>
                  <a:off x="2995738" y="1905972"/>
                  <a:ext cx="1786466" cy="3217355"/>
                </a:xfrm>
                <a:prstGeom prst="arc">
                  <a:avLst>
                    <a:gd name="adj1" fmla="val 7099357"/>
                    <a:gd name="adj2" fmla="val 15401728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5" name="Дуга 14"/>
                <p:cNvSpPr/>
                <p:nvPr/>
              </p:nvSpPr>
              <p:spPr>
                <a:xfrm rot="16200000">
                  <a:off x="3530439" y="1937235"/>
                  <a:ext cx="2154780" cy="3500963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6" name="Дуга 15"/>
                <p:cNvSpPr/>
                <p:nvPr/>
              </p:nvSpPr>
              <p:spPr>
                <a:xfrm rot="16200000">
                  <a:off x="3707696" y="2409862"/>
                  <a:ext cx="1938880" cy="3500963"/>
                </a:xfrm>
                <a:prstGeom prst="arc">
                  <a:avLst>
                    <a:gd name="adj1" fmla="val 9161105"/>
                    <a:gd name="adj2" fmla="val 13455196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7" name="Дуга 16"/>
                <p:cNvSpPr/>
                <p:nvPr/>
              </p:nvSpPr>
              <p:spPr>
                <a:xfrm rot="16200000">
                  <a:off x="4031196" y="1438116"/>
                  <a:ext cx="1143008" cy="3500963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8" name="Дуга 17"/>
                <p:cNvSpPr/>
                <p:nvPr/>
              </p:nvSpPr>
              <p:spPr>
                <a:xfrm rot="16200000">
                  <a:off x="4035115" y="448624"/>
                  <a:ext cx="1138776" cy="3492496"/>
                </a:xfrm>
                <a:prstGeom prst="arc">
                  <a:avLst>
                    <a:gd name="adj1" fmla="val 6055329"/>
                    <a:gd name="adj2" fmla="val 15507949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</p:grpSp>
          <p:sp>
            <p:nvSpPr>
              <p:cNvPr id="9" name="Дуга 4"/>
              <p:cNvSpPr/>
              <p:nvPr/>
            </p:nvSpPr>
            <p:spPr>
              <a:xfrm rot="16200000">
                <a:off x="3993875" y="-449232"/>
                <a:ext cx="1358911" cy="3496734"/>
              </a:xfrm>
              <a:prstGeom prst="arc">
                <a:avLst>
                  <a:gd name="adj1" fmla="val 7818595"/>
                  <a:gd name="adj2" fmla="val 14278244"/>
                </a:avLst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sp>
          <p:nvSpPr>
            <p:cNvPr id="47113" name="TextBox 6"/>
            <p:cNvSpPr txBox="1">
              <a:spLocks noChangeArrowheads="1"/>
            </p:cNvSpPr>
            <p:nvPr/>
          </p:nvSpPr>
          <p:spPr bwMode="auto">
            <a:xfrm>
              <a:off x="142908" y="3143247"/>
              <a:ext cx="9144000" cy="1969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ru-RU" sz="2400" b="1">
                  <a:solidFill>
                    <a:schemeClr val="bg1"/>
                  </a:solidFill>
                  <a:latin typeface="Bradley Hand ITC" pitchFamily="66" charset="0"/>
                </a:rPr>
                <a:t>JEOPARDY</a:t>
              </a:r>
              <a:r>
                <a:rPr lang="ru-RU" altLang="ru-RU" sz="2400" b="1">
                  <a:solidFill>
                    <a:schemeClr val="bg1"/>
                  </a:solidFill>
                  <a:latin typeface="Bradley Hand ITC" pitchFamily="66" charset="0"/>
                </a:rPr>
                <a:t>!</a:t>
              </a:r>
              <a:endParaRPr lang="ru-RU" altLang="ru-RU" sz="2400" b="1">
                <a:solidFill>
                  <a:schemeClr val="bg1"/>
                </a:solidFill>
                <a:latin typeface="Calibri" pitchFamily="34" charset="0"/>
              </a:endParaRPr>
            </a:p>
            <a:p>
              <a:pPr eaLnBrk="1" hangingPunct="1"/>
              <a:endParaRPr lang="ru-RU" altLang="ru-RU">
                <a:latin typeface="Calibri" pitchFamily="34" charset="0"/>
              </a:endParaRPr>
            </a:p>
          </p:txBody>
        </p:sp>
      </p:grpSp>
      <p:sp>
        <p:nvSpPr>
          <p:cNvPr id="19" name="Стрелка вправо 18">
            <a:hlinkClick r:id="rId2" action="ppaction://hlinksldjump"/>
          </p:cNvPr>
          <p:cNvSpPr/>
          <p:nvPr/>
        </p:nvSpPr>
        <p:spPr>
          <a:xfrm flipH="1">
            <a:off x="642938" y="5643563"/>
            <a:ext cx="1143000" cy="928687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Back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9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3071810"/>
            <a:ext cx="8001056" cy="707886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</a:schemeClr>
              </a:gs>
              <a:gs pos="48000">
                <a:schemeClr val="accent3">
                  <a:lumMod val="40000"/>
                  <a:lumOff val="60000"/>
                  <a:alpha val="80000"/>
                </a:schemeClr>
              </a:gs>
              <a:gs pos="73000">
                <a:schemeClr val="accent3">
                  <a:lumMod val="75000"/>
                </a:schemeClr>
              </a:gs>
              <a:gs pos="100000">
                <a:schemeClr val="accent3">
                  <a:lumMod val="60000"/>
                  <a:lumOff val="40000"/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What is the capital of Australia?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00250" y="1285875"/>
            <a:ext cx="5857875" cy="13843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Australia</a:t>
            </a:r>
            <a:endParaRPr lang="ru-RU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200</a:t>
            </a:r>
            <a:endParaRPr lang="ru-RU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+mn-cs"/>
            </a:endParaRPr>
          </a:p>
        </p:txBody>
      </p:sp>
      <p:grpSp>
        <p:nvGrpSpPr>
          <p:cNvPr id="4" name="Группа 4"/>
          <p:cNvGrpSpPr>
            <a:grpSpLocks/>
          </p:cNvGrpSpPr>
          <p:nvPr/>
        </p:nvGrpSpPr>
        <p:grpSpPr bwMode="auto">
          <a:xfrm rot="-1800000">
            <a:off x="-801688" y="-257175"/>
            <a:ext cx="3429001" cy="1714500"/>
            <a:chOff x="142908" y="642918"/>
            <a:chExt cx="9144000" cy="4572032"/>
          </a:xfrm>
        </p:grpSpPr>
        <p:grpSp>
          <p:nvGrpSpPr>
            <p:cNvPr id="48136" name="Группа 5"/>
            <p:cNvGrpSpPr>
              <a:grpSpLocks/>
            </p:cNvGrpSpPr>
            <p:nvPr/>
          </p:nvGrpSpPr>
          <p:grpSpPr bwMode="auto">
            <a:xfrm>
              <a:off x="2857488" y="642918"/>
              <a:ext cx="3573715" cy="4572032"/>
              <a:chOff x="2857488" y="642918"/>
              <a:chExt cx="3573715" cy="4572032"/>
            </a:xfrm>
          </p:grpSpPr>
          <p:grpSp>
            <p:nvGrpSpPr>
              <p:cNvPr id="48138" name="Группа 16"/>
              <p:cNvGrpSpPr>
                <a:grpSpLocks/>
              </p:cNvGrpSpPr>
              <p:nvPr/>
            </p:nvGrpSpPr>
            <p:grpSpPr bwMode="auto">
              <a:xfrm>
                <a:off x="2857488" y="1641235"/>
                <a:ext cx="3573715" cy="3573715"/>
                <a:chOff x="2857488" y="1643051"/>
                <a:chExt cx="3573715" cy="3573715"/>
              </a:xfrm>
            </p:grpSpPr>
            <p:sp>
              <p:nvSpPr>
                <p:cNvPr id="10" name="Овал 4"/>
                <p:cNvSpPr/>
                <p:nvPr/>
              </p:nvSpPr>
              <p:spPr>
                <a:xfrm>
                  <a:off x="2857488" y="1714489"/>
                  <a:ext cx="3500462" cy="3500462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3">
                        <a:lumMod val="50000"/>
                      </a:schemeClr>
                    </a:gs>
                    <a:gs pos="48000">
                      <a:schemeClr val="accent3">
                        <a:lumMod val="75000"/>
                        <a:alpha val="90000"/>
                      </a:schemeClr>
                    </a:gs>
                    <a:gs pos="73000">
                      <a:schemeClr val="tx2">
                        <a:lumMod val="40000"/>
                        <a:lumOff val="60000"/>
                      </a:schemeClr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1" name="Дуга 10"/>
                <p:cNvSpPr/>
                <p:nvPr/>
              </p:nvSpPr>
              <p:spPr>
                <a:xfrm>
                  <a:off x="3627444" y="1689824"/>
                  <a:ext cx="1799167" cy="3496757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2" name="Дуга 11"/>
                <p:cNvSpPr/>
                <p:nvPr/>
              </p:nvSpPr>
              <p:spPr>
                <a:xfrm flipH="1">
                  <a:off x="3995865" y="1691115"/>
                  <a:ext cx="1642532" cy="3496757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3" name="Дуга 12"/>
                <p:cNvSpPr/>
                <p:nvPr/>
              </p:nvSpPr>
              <p:spPr>
                <a:xfrm flipH="1">
                  <a:off x="4284339" y="1839066"/>
                  <a:ext cx="1926164" cy="3208889"/>
                </a:xfrm>
                <a:prstGeom prst="arc">
                  <a:avLst>
                    <a:gd name="adj1" fmla="val 7099357"/>
                    <a:gd name="adj2" fmla="val 15084136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4" name="Дуга 13"/>
                <p:cNvSpPr/>
                <p:nvPr/>
              </p:nvSpPr>
              <p:spPr>
                <a:xfrm>
                  <a:off x="2995738" y="1905972"/>
                  <a:ext cx="1786466" cy="3217355"/>
                </a:xfrm>
                <a:prstGeom prst="arc">
                  <a:avLst>
                    <a:gd name="adj1" fmla="val 7099357"/>
                    <a:gd name="adj2" fmla="val 15401728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5" name="Дуга 14"/>
                <p:cNvSpPr/>
                <p:nvPr/>
              </p:nvSpPr>
              <p:spPr>
                <a:xfrm rot="16200000">
                  <a:off x="3530439" y="1937235"/>
                  <a:ext cx="2154780" cy="3500963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6" name="Дуга 15"/>
                <p:cNvSpPr/>
                <p:nvPr/>
              </p:nvSpPr>
              <p:spPr>
                <a:xfrm rot="16200000">
                  <a:off x="3707696" y="2409862"/>
                  <a:ext cx="1938880" cy="3500963"/>
                </a:xfrm>
                <a:prstGeom prst="arc">
                  <a:avLst>
                    <a:gd name="adj1" fmla="val 9161105"/>
                    <a:gd name="adj2" fmla="val 13455196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7" name="Дуга 16"/>
                <p:cNvSpPr/>
                <p:nvPr/>
              </p:nvSpPr>
              <p:spPr>
                <a:xfrm rot="16200000">
                  <a:off x="4031196" y="1438116"/>
                  <a:ext cx="1143008" cy="3500963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8" name="Дуга 17"/>
                <p:cNvSpPr/>
                <p:nvPr/>
              </p:nvSpPr>
              <p:spPr>
                <a:xfrm rot="16200000">
                  <a:off x="4035115" y="448624"/>
                  <a:ext cx="1138776" cy="3492496"/>
                </a:xfrm>
                <a:prstGeom prst="arc">
                  <a:avLst>
                    <a:gd name="adj1" fmla="val 6055329"/>
                    <a:gd name="adj2" fmla="val 15507949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</p:grpSp>
          <p:sp>
            <p:nvSpPr>
              <p:cNvPr id="9" name="Дуга 4"/>
              <p:cNvSpPr/>
              <p:nvPr/>
            </p:nvSpPr>
            <p:spPr>
              <a:xfrm rot="16200000">
                <a:off x="3993875" y="-449232"/>
                <a:ext cx="1358911" cy="3496734"/>
              </a:xfrm>
              <a:prstGeom prst="arc">
                <a:avLst>
                  <a:gd name="adj1" fmla="val 7818595"/>
                  <a:gd name="adj2" fmla="val 14278244"/>
                </a:avLst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sp>
          <p:nvSpPr>
            <p:cNvPr id="48137" name="TextBox 6"/>
            <p:cNvSpPr txBox="1">
              <a:spLocks noChangeArrowheads="1"/>
            </p:cNvSpPr>
            <p:nvPr/>
          </p:nvSpPr>
          <p:spPr bwMode="auto">
            <a:xfrm>
              <a:off x="142908" y="3143247"/>
              <a:ext cx="9144000" cy="1969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ru-RU" sz="2400" b="1">
                  <a:solidFill>
                    <a:schemeClr val="bg1"/>
                  </a:solidFill>
                  <a:latin typeface="Bradley Hand ITC" pitchFamily="66" charset="0"/>
                </a:rPr>
                <a:t>JEOPARDY</a:t>
              </a:r>
              <a:r>
                <a:rPr lang="ru-RU" altLang="ru-RU" sz="2400" b="1">
                  <a:solidFill>
                    <a:schemeClr val="bg1"/>
                  </a:solidFill>
                  <a:latin typeface="Bradley Hand ITC" pitchFamily="66" charset="0"/>
                </a:rPr>
                <a:t>!</a:t>
              </a:r>
              <a:endParaRPr lang="ru-RU" altLang="ru-RU" sz="2400" b="1">
                <a:solidFill>
                  <a:schemeClr val="bg1"/>
                </a:solidFill>
                <a:latin typeface="Calibri" pitchFamily="34" charset="0"/>
              </a:endParaRPr>
            </a:p>
            <a:p>
              <a:pPr eaLnBrk="1" hangingPunct="1"/>
              <a:endParaRPr lang="ru-RU" altLang="ru-RU">
                <a:latin typeface="Calibri" pitchFamily="34" charset="0"/>
              </a:endParaRPr>
            </a:p>
          </p:txBody>
        </p:sp>
      </p:grpSp>
      <p:sp>
        <p:nvSpPr>
          <p:cNvPr id="19" name="Стрелка вправо 18">
            <a:hlinkClick r:id="rId2" action="ppaction://hlinksldjump"/>
          </p:cNvPr>
          <p:cNvSpPr/>
          <p:nvPr/>
        </p:nvSpPr>
        <p:spPr>
          <a:xfrm flipH="1">
            <a:off x="642938" y="5643563"/>
            <a:ext cx="1143000" cy="928687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Back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9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3071810"/>
            <a:ext cx="8001056" cy="707886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</a:schemeClr>
              </a:gs>
              <a:gs pos="48000">
                <a:schemeClr val="accent3">
                  <a:lumMod val="40000"/>
                  <a:lumOff val="60000"/>
                  <a:alpha val="80000"/>
                </a:schemeClr>
              </a:gs>
              <a:gs pos="73000">
                <a:schemeClr val="accent3">
                  <a:lumMod val="75000"/>
                </a:schemeClr>
              </a:gs>
              <a:gs pos="100000">
                <a:schemeClr val="accent3">
                  <a:lumMod val="60000"/>
                  <a:lumOff val="40000"/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Who are the Australian natives?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00250" y="1285875"/>
            <a:ext cx="5857875" cy="13843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Australia</a:t>
            </a:r>
            <a:endParaRPr lang="ru-RU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400</a:t>
            </a:r>
            <a:endParaRPr lang="ru-RU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+mn-cs"/>
            </a:endParaRPr>
          </a:p>
        </p:txBody>
      </p:sp>
      <p:grpSp>
        <p:nvGrpSpPr>
          <p:cNvPr id="4" name="Группа 4"/>
          <p:cNvGrpSpPr>
            <a:grpSpLocks/>
          </p:cNvGrpSpPr>
          <p:nvPr/>
        </p:nvGrpSpPr>
        <p:grpSpPr bwMode="auto">
          <a:xfrm rot="-1800000">
            <a:off x="-801688" y="-257175"/>
            <a:ext cx="3429001" cy="1714500"/>
            <a:chOff x="142908" y="642918"/>
            <a:chExt cx="9144000" cy="4572032"/>
          </a:xfrm>
        </p:grpSpPr>
        <p:grpSp>
          <p:nvGrpSpPr>
            <p:cNvPr id="49160" name="Группа 5"/>
            <p:cNvGrpSpPr>
              <a:grpSpLocks/>
            </p:cNvGrpSpPr>
            <p:nvPr/>
          </p:nvGrpSpPr>
          <p:grpSpPr bwMode="auto">
            <a:xfrm>
              <a:off x="2857488" y="642918"/>
              <a:ext cx="3573715" cy="4572032"/>
              <a:chOff x="2857488" y="642918"/>
              <a:chExt cx="3573715" cy="4572032"/>
            </a:xfrm>
          </p:grpSpPr>
          <p:grpSp>
            <p:nvGrpSpPr>
              <p:cNvPr id="49162" name="Группа 16"/>
              <p:cNvGrpSpPr>
                <a:grpSpLocks/>
              </p:cNvGrpSpPr>
              <p:nvPr/>
            </p:nvGrpSpPr>
            <p:grpSpPr bwMode="auto">
              <a:xfrm>
                <a:off x="2857488" y="1641235"/>
                <a:ext cx="3573715" cy="3573715"/>
                <a:chOff x="2857488" y="1643051"/>
                <a:chExt cx="3573715" cy="3573715"/>
              </a:xfrm>
            </p:grpSpPr>
            <p:sp>
              <p:nvSpPr>
                <p:cNvPr id="10" name="Овал 4"/>
                <p:cNvSpPr/>
                <p:nvPr/>
              </p:nvSpPr>
              <p:spPr>
                <a:xfrm>
                  <a:off x="2857488" y="1714489"/>
                  <a:ext cx="3500462" cy="3500462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3">
                        <a:lumMod val="50000"/>
                      </a:schemeClr>
                    </a:gs>
                    <a:gs pos="48000">
                      <a:schemeClr val="accent3">
                        <a:lumMod val="75000"/>
                        <a:alpha val="90000"/>
                      </a:schemeClr>
                    </a:gs>
                    <a:gs pos="73000">
                      <a:schemeClr val="tx2">
                        <a:lumMod val="40000"/>
                        <a:lumOff val="60000"/>
                      </a:schemeClr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1" name="Дуга 10"/>
                <p:cNvSpPr/>
                <p:nvPr/>
              </p:nvSpPr>
              <p:spPr>
                <a:xfrm>
                  <a:off x="3627444" y="1689824"/>
                  <a:ext cx="1799167" cy="3496757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2" name="Дуга 11"/>
                <p:cNvSpPr/>
                <p:nvPr/>
              </p:nvSpPr>
              <p:spPr>
                <a:xfrm flipH="1">
                  <a:off x="3995865" y="1691115"/>
                  <a:ext cx="1642532" cy="3496757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3" name="Дуга 12"/>
                <p:cNvSpPr/>
                <p:nvPr/>
              </p:nvSpPr>
              <p:spPr>
                <a:xfrm flipH="1">
                  <a:off x="4284339" y="1839066"/>
                  <a:ext cx="1926164" cy="3208889"/>
                </a:xfrm>
                <a:prstGeom prst="arc">
                  <a:avLst>
                    <a:gd name="adj1" fmla="val 7099357"/>
                    <a:gd name="adj2" fmla="val 15084136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4" name="Дуга 13"/>
                <p:cNvSpPr/>
                <p:nvPr/>
              </p:nvSpPr>
              <p:spPr>
                <a:xfrm>
                  <a:off x="2995738" y="1905972"/>
                  <a:ext cx="1786466" cy="3217355"/>
                </a:xfrm>
                <a:prstGeom prst="arc">
                  <a:avLst>
                    <a:gd name="adj1" fmla="val 7099357"/>
                    <a:gd name="adj2" fmla="val 15401728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5" name="Дуга 14"/>
                <p:cNvSpPr/>
                <p:nvPr/>
              </p:nvSpPr>
              <p:spPr>
                <a:xfrm rot="16200000">
                  <a:off x="3530439" y="1937235"/>
                  <a:ext cx="2154780" cy="3500963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6" name="Дуга 15"/>
                <p:cNvSpPr/>
                <p:nvPr/>
              </p:nvSpPr>
              <p:spPr>
                <a:xfrm rot="16200000">
                  <a:off x="3707696" y="2409862"/>
                  <a:ext cx="1938880" cy="3500963"/>
                </a:xfrm>
                <a:prstGeom prst="arc">
                  <a:avLst>
                    <a:gd name="adj1" fmla="val 9161105"/>
                    <a:gd name="adj2" fmla="val 13455196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7" name="Дуга 16"/>
                <p:cNvSpPr/>
                <p:nvPr/>
              </p:nvSpPr>
              <p:spPr>
                <a:xfrm rot="16200000">
                  <a:off x="4031196" y="1438116"/>
                  <a:ext cx="1143008" cy="3500963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8" name="Дуга 17"/>
                <p:cNvSpPr/>
                <p:nvPr/>
              </p:nvSpPr>
              <p:spPr>
                <a:xfrm rot="16200000">
                  <a:off x="4035115" y="448624"/>
                  <a:ext cx="1138776" cy="3492496"/>
                </a:xfrm>
                <a:prstGeom prst="arc">
                  <a:avLst>
                    <a:gd name="adj1" fmla="val 6055329"/>
                    <a:gd name="adj2" fmla="val 15507949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</p:grpSp>
          <p:sp>
            <p:nvSpPr>
              <p:cNvPr id="9" name="Дуга 4"/>
              <p:cNvSpPr/>
              <p:nvPr/>
            </p:nvSpPr>
            <p:spPr>
              <a:xfrm rot="16200000">
                <a:off x="3993875" y="-449232"/>
                <a:ext cx="1358911" cy="3496734"/>
              </a:xfrm>
              <a:prstGeom prst="arc">
                <a:avLst>
                  <a:gd name="adj1" fmla="val 7818595"/>
                  <a:gd name="adj2" fmla="val 14278244"/>
                </a:avLst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sp>
          <p:nvSpPr>
            <p:cNvPr id="49161" name="TextBox 6"/>
            <p:cNvSpPr txBox="1">
              <a:spLocks noChangeArrowheads="1"/>
            </p:cNvSpPr>
            <p:nvPr/>
          </p:nvSpPr>
          <p:spPr bwMode="auto">
            <a:xfrm>
              <a:off x="142908" y="3143247"/>
              <a:ext cx="9144000" cy="1969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ru-RU" sz="2400" b="1">
                  <a:solidFill>
                    <a:schemeClr val="bg1"/>
                  </a:solidFill>
                  <a:latin typeface="Bradley Hand ITC" pitchFamily="66" charset="0"/>
                </a:rPr>
                <a:t>JEOPARDY</a:t>
              </a:r>
              <a:r>
                <a:rPr lang="ru-RU" altLang="ru-RU" sz="2400" b="1">
                  <a:solidFill>
                    <a:schemeClr val="bg1"/>
                  </a:solidFill>
                  <a:latin typeface="Bradley Hand ITC" pitchFamily="66" charset="0"/>
                </a:rPr>
                <a:t>!</a:t>
              </a:r>
              <a:endParaRPr lang="ru-RU" altLang="ru-RU" sz="2400" b="1">
                <a:solidFill>
                  <a:schemeClr val="bg1"/>
                </a:solidFill>
                <a:latin typeface="Calibri" pitchFamily="34" charset="0"/>
              </a:endParaRPr>
            </a:p>
            <a:p>
              <a:pPr eaLnBrk="1" hangingPunct="1"/>
              <a:endParaRPr lang="ru-RU" altLang="ru-RU">
                <a:latin typeface="Calibri" pitchFamily="34" charset="0"/>
              </a:endParaRPr>
            </a:p>
          </p:txBody>
        </p:sp>
      </p:grpSp>
      <p:sp>
        <p:nvSpPr>
          <p:cNvPr id="19" name="Стрелка вправо 18">
            <a:hlinkClick r:id="rId2" action="ppaction://hlinksldjump"/>
          </p:cNvPr>
          <p:cNvSpPr/>
          <p:nvPr/>
        </p:nvSpPr>
        <p:spPr>
          <a:xfrm flipH="1">
            <a:off x="642938" y="5643563"/>
            <a:ext cx="1143000" cy="928687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Back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9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2643182"/>
            <a:ext cx="8001056" cy="3170099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</a:schemeClr>
              </a:gs>
              <a:gs pos="48000">
                <a:schemeClr val="accent3">
                  <a:lumMod val="40000"/>
                  <a:lumOff val="60000"/>
                  <a:alpha val="80000"/>
                </a:schemeClr>
              </a:gs>
              <a:gs pos="73000">
                <a:schemeClr val="accent3">
                  <a:lumMod val="75000"/>
                </a:schemeClr>
              </a:gs>
              <a:gs pos="100000">
                <a:schemeClr val="accent3">
                  <a:lumMod val="60000"/>
                  <a:lumOff val="40000"/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Australia is not a(n)	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Country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Island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City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Continent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00250" y="1285875"/>
            <a:ext cx="5857875" cy="13843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Australia</a:t>
            </a:r>
            <a:endParaRPr lang="ru-RU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600</a:t>
            </a:r>
            <a:endParaRPr lang="ru-RU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+mn-cs"/>
            </a:endParaRPr>
          </a:p>
        </p:txBody>
      </p:sp>
      <p:grpSp>
        <p:nvGrpSpPr>
          <p:cNvPr id="4" name="Группа 4"/>
          <p:cNvGrpSpPr>
            <a:grpSpLocks/>
          </p:cNvGrpSpPr>
          <p:nvPr/>
        </p:nvGrpSpPr>
        <p:grpSpPr bwMode="auto">
          <a:xfrm rot="-1800000">
            <a:off x="-801688" y="-257175"/>
            <a:ext cx="3429001" cy="1714500"/>
            <a:chOff x="142908" y="642918"/>
            <a:chExt cx="9144000" cy="4572032"/>
          </a:xfrm>
        </p:grpSpPr>
        <p:grpSp>
          <p:nvGrpSpPr>
            <p:cNvPr id="50184" name="Группа 5"/>
            <p:cNvGrpSpPr>
              <a:grpSpLocks/>
            </p:cNvGrpSpPr>
            <p:nvPr/>
          </p:nvGrpSpPr>
          <p:grpSpPr bwMode="auto">
            <a:xfrm>
              <a:off x="2857488" y="642918"/>
              <a:ext cx="3573715" cy="4572032"/>
              <a:chOff x="2857488" y="642918"/>
              <a:chExt cx="3573715" cy="4572032"/>
            </a:xfrm>
          </p:grpSpPr>
          <p:grpSp>
            <p:nvGrpSpPr>
              <p:cNvPr id="50186" name="Группа 16"/>
              <p:cNvGrpSpPr>
                <a:grpSpLocks/>
              </p:cNvGrpSpPr>
              <p:nvPr/>
            </p:nvGrpSpPr>
            <p:grpSpPr bwMode="auto">
              <a:xfrm>
                <a:off x="2857488" y="1641235"/>
                <a:ext cx="3573715" cy="3573715"/>
                <a:chOff x="2857488" y="1643051"/>
                <a:chExt cx="3573715" cy="3573715"/>
              </a:xfrm>
            </p:grpSpPr>
            <p:sp>
              <p:nvSpPr>
                <p:cNvPr id="10" name="Овал 4"/>
                <p:cNvSpPr/>
                <p:nvPr/>
              </p:nvSpPr>
              <p:spPr>
                <a:xfrm>
                  <a:off x="2857488" y="1714489"/>
                  <a:ext cx="3500462" cy="3500462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3">
                        <a:lumMod val="50000"/>
                      </a:schemeClr>
                    </a:gs>
                    <a:gs pos="48000">
                      <a:schemeClr val="accent3">
                        <a:lumMod val="75000"/>
                        <a:alpha val="90000"/>
                      </a:schemeClr>
                    </a:gs>
                    <a:gs pos="73000">
                      <a:schemeClr val="tx2">
                        <a:lumMod val="40000"/>
                        <a:lumOff val="60000"/>
                      </a:schemeClr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1" name="Дуга 10"/>
                <p:cNvSpPr/>
                <p:nvPr/>
              </p:nvSpPr>
              <p:spPr>
                <a:xfrm>
                  <a:off x="3627444" y="1689824"/>
                  <a:ext cx="1799167" cy="3496757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2" name="Дуга 11"/>
                <p:cNvSpPr/>
                <p:nvPr/>
              </p:nvSpPr>
              <p:spPr>
                <a:xfrm flipH="1">
                  <a:off x="3995865" y="1691115"/>
                  <a:ext cx="1642532" cy="3496757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3" name="Дуга 12"/>
                <p:cNvSpPr/>
                <p:nvPr/>
              </p:nvSpPr>
              <p:spPr>
                <a:xfrm flipH="1">
                  <a:off x="4284339" y="1839066"/>
                  <a:ext cx="1926164" cy="3208889"/>
                </a:xfrm>
                <a:prstGeom prst="arc">
                  <a:avLst>
                    <a:gd name="adj1" fmla="val 7099357"/>
                    <a:gd name="adj2" fmla="val 15084136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4" name="Дуга 13"/>
                <p:cNvSpPr/>
                <p:nvPr/>
              </p:nvSpPr>
              <p:spPr>
                <a:xfrm>
                  <a:off x="2995738" y="1905972"/>
                  <a:ext cx="1786466" cy="3217355"/>
                </a:xfrm>
                <a:prstGeom prst="arc">
                  <a:avLst>
                    <a:gd name="adj1" fmla="val 7099357"/>
                    <a:gd name="adj2" fmla="val 15401728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5" name="Дуга 14"/>
                <p:cNvSpPr/>
                <p:nvPr/>
              </p:nvSpPr>
              <p:spPr>
                <a:xfrm rot="16200000">
                  <a:off x="3530439" y="1937235"/>
                  <a:ext cx="2154780" cy="3500963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6" name="Дуга 15"/>
                <p:cNvSpPr/>
                <p:nvPr/>
              </p:nvSpPr>
              <p:spPr>
                <a:xfrm rot="16200000">
                  <a:off x="3707696" y="2409862"/>
                  <a:ext cx="1938880" cy="3500963"/>
                </a:xfrm>
                <a:prstGeom prst="arc">
                  <a:avLst>
                    <a:gd name="adj1" fmla="val 9161105"/>
                    <a:gd name="adj2" fmla="val 13455196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7" name="Дуга 16"/>
                <p:cNvSpPr/>
                <p:nvPr/>
              </p:nvSpPr>
              <p:spPr>
                <a:xfrm rot="16200000">
                  <a:off x="4031196" y="1438116"/>
                  <a:ext cx="1143008" cy="3500963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8" name="Дуга 17"/>
                <p:cNvSpPr/>
                <p:nvPr/>
              </p:nvSpPr>
              <p:spPr>
                <a:xfrm rot="16200000">
                  <a:off x="4035115" y="448624"/>
                  <a:ext cx="1138776" cy="3492496"/>
                </a:xfrm>
                <a:prstGeom prst="arc">
                  <a:avLst>
                    <a:gd name="adj1" fmla="val 6055329"/>
                    <a:gd name="adj2" fmla="val 15507949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</p:grpSp>
          <p:sp>
            <p:nvSpPr>
              <p:cNvPr id="9" name="Дуга 4"/>
              <p:cNvSpPr/>
              <p:nvPr/>
            </p:nvSpPr>
            <p:spPr>
              <a:xfrm rot="16200000">
                <a:off x="3993875" y="-449232"/>
                <a:ext cx="1358911" cy="3496734"/>
              </a:xfrm>
              <a:prstGeom prst="arc">
                <a:avLst>
                  <a:gd name="adj1" fmla="val 7818595"/>
                  <a:gd name="adj2" fmla="val 14278244"/>
                </a:avLst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sp>
          <p:nvSpPr>
            <p:cNvPr id="50185" name="TextBox 6"/>
            <p:cNvSpPr txBox="1">
              <a:spLocks noChangeArrowheads="1"/>
            </p:cNvSpPr>
            <p:nvPr/>
          </p:nvSpPr>
          <p:spPr bwMode="auto">
            <a:xfrm>
              <a:off x="142908" y="3143247"/>
              <a:ext cx="9144000" cy="1969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ru-RU" sz="2400" b="1">
                  <a:solidFill>
                    <a:schemeClr val="bg1"/>
                  </a:solidFill>
                  <a:latin typeface="Bradley Hand ITC" pitchFamily="66" charset="0"/>
                </a:rPr>
                <a:t>JEOPARDY</a:t>
              </a:r>
              <a:r>
                <a:rPr lang="ru-RU" altLang="ru-RU" sz="2400" b="1">
                  <a:solidFill>
                    <a:schemeClr val="bg1"/>
                  </a:solidFill>
                  <a:latin typeface="Bradley Hand ITC" pitchFamily="66" charset="0"/>
                </a:rPr>
                <a:t>!</a:t>
              </a:r>
              <a:endParaRPr lang="ru-RU" altLang="ru-RU" sz="2400" b="1">
                <a:solidFill>
                  <a:schemeClr val="bg1"/>
                </a:solidFill>
                <a:latin typeface="Calibri" pitchFamily="34" charset="0"/>
              </a:endParaRPr>
            </a:p>
            <a:p>
              <a:pPr eaLnBrk="1" hangingPunct="1"/>
              <a:endParaRPr lang="ru-RU" altLang="ru-RU">
                <a:latin typeface="Calibri" pitchFamily="34" charset="0"/>
              </a:endParaRPr>
            </a:p>
          </p:txBody>
        </p:sp>
      </p:grpSp>
      <p:sp>
        <p:nvSpPr>
          <p:cNvPr id="19" name="Стрелка вправо 18">
            <a:hlinkClick r:id="rId2" action="ppaction://hlinksldjump"/>
          </p:cNvPr>
          <p:cNvSpPr/>
          <p:nvPr/>
        </p:nvSpPr>
        <p:spPr>
          <a:xfrm flipH="1">
            <a:off x="642938" y="5643563"/>
            <a:ext cx="1143000" cy="928687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Back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9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3071810"/>
            <a:ext cx="8001056" cy="1323439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</a:schemeClr>
              </a:gs>
              <a:gs pos="48000">
                <a:schemeClr val="accent3">
                  <a:lumMod val="40000"/>
                  <a:lumOff val="60000"/>
                  <a:alpha val="80000"/>
                </a:schemeClr>
              </a:gs>
              <a:gs pos="73000">
                <a:schemeClr val="accent3">
                  <a:lumMod val="75000"/>
                </a:schemeClr>
              </a:gs>
              <a:gs pos="100000">
                <a:schemeClr val="accent3">
                  <a:lumMod val="60000"/>
                  <a:lumOff val="40000"/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When did the Europeans settle in Australia?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00250" y="1285875"/>
            <a:ext cx="5857875" cy="13843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Australia</a:t>
            </a:r>
            <a:endParaRPr lang="ru-RU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800</a:t>
            </a:r>
            <a:endParaRPr lang="ru-RU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+mn-cs"/>
            </a:endParaRPr>
          </a:p>
        </p:txBody>
      </p:sp>
      <p:grpSp>
        <p:nvGrpSpPr>
          <p:cNvPr id="4" name="Группа 4"/>
          <p:cNvGrpSpPr>
            <a:grpSpLocks/>
          </p:cNvGrpSpPr>
          <p:nvPr/>
        </p:nvGrpSpPr>
        <p:grpSpPr bwMode="auto">
          <a:xfrm rot="-1800000">
            <a:off x="-801688" y="-257175"/>
            <a:ext cx="3429001" cy="1714500"/>
            <a:chOff x="142908" y="642918"/>
            <a:chExt cx="9144000" cy="4572032"/>
          </a:xfrm>
        </p:grpSpPr>
        <p:grpSp>
          <p:nvGrpSpPr>
            <p:cNvPr id="51208" name="Группа 5"/>
            <p:cNvGrpSpPr>
              <a:grpSpLocks/>
            </p:cNvGrpSpPr>
            <p:nvPr/>
          </p:nvGrpSpPr>
          <p:grpSpPr bwMode="auto">
            <a:xfrm>
              <a:off x="2857488" y="642918"/>
              <a:ext cx="3573715" cy="4572032"/>
              <a:chOff x="2857488" y="642918"/>
              <a:chExt cx="3573715" cy="4572032"/>
            </a:xfrm>
          </p:grpSpPr>
          <p:grpSp>
            <p:nvGrpSpPr>
              <p:cNvPr id="51210" name="Группа 16"/>
              <p:cNvGrpSpPr>
                <a:grpSpLocks/>
              </p:cNvGrpSpPr>
              <p:nvPr/>
            </p:nvGrpSpPr>
            <p:grpSpPr bwMode="auto">
              <a:xfrm>
                <a:off x="2857488" y="1641235"/>
                <a:ext cx="3573715" cy="3573715"/>
                <a:chOff x="2857488" y="1643051"/>
                <a:chExt cx="3573715" cy="3573715"/>
              </a:xfrm>
            </p:grpSpPr>
            <p:sp>
              <p:nvSpPr>
                <p:cNvPr id="10" name="Овал 4"/>
                <p:cNvSpPr/>
                <p:nvPr/>
              </p:nvSpPr>
              <p:spPr>
                <a:xfrm>
                  <a:off x="2857488" y="1714489"/>
                  <a:ext cx="3500462" cy="3500462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3">
                        <a:lumMod val="50000"/>
                      </a:schemeClr>
                    </a:gs>
                    <a:gs pos="48000">
                      <a:schemeClr val="accent3">
                        <a:lumMod val="75000"/>
                        <a:alpha val="90000"/>
                      </a:schemeClr>
                    </a:gs>
                    <a:gs pos="73000">
                      <a:schemeClr val="tx2">
                        <a:lumMod val="40000"/>
                        <a:lumOff val="60000"/>
                      </a:schemeClr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1" name="Дуга 10"/>
                <p:cNvSpPr/>
                <p:nvPr/>
              </p:nvSpPr>
              <p:spPr>
                <a:xfrm>
                  <a:off x="3627444" y="1689824"/>
                  <a:ext cx="1799167" cy="3496757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2" name="Дуга 11"/>
                <p:cNvSpPr/>
                <p:nvPr/>
              </p:nvSpPr>
              <p:spPr>
                <a:xfrm flipH="1">
                  <a:off x="3995865" y="1691115"/>
                  <a:ext cx="1642532" cy="3496757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3" name="Дуга 12"/>
                <p:cNvSpPr/>
                <p:nvPr/>
              </p:nvSpPr>
              <p:spPr>
                <a:xfrm flipH="1">
                  <a:off x="4284339" y="1839066"/>
                  <a:ext cx="1926164" cy="3208889"/>
                </a:xfrm>
                <a:prstGeom prst="arc">
                  <a:avLst>
                    <a:gd name="adj1" fmla="val 7099357"/>
                    <a:gd name="adj2" fmla="val 15084136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4" name="Дуга 13"/>
                <p:cNvSpPr/>
                <p:nvPr/>
              </p:nvSpPr>
              <p:spPr>
                <a:xfrm>
                  <a:off x="2995738" y="1905972"/>
                  <a:ext cx="1786466" cy="3217355"/>
                </a:xfrm>
                <a:prstGeom prst="arc">
                  <a:avLst>
                    <a:gd name="adj1" fmla="val 7099357"/>
                    <a:gd name="adj2" fmla="val 15401728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5" name="Дуга 14"/>
                <p:cNvSpPr/>
                <p:nvPr/>
              </p:nvSpPr>
              <p:spPr>
                <a:xfrm rot="16200000">
                  <a:off x="3530439" y="1937235"/>
                  <a:ext cx="2154780" cy="3500963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6" name="Дуга 15"/>
                <p:cNvSpPr/>
                <p:nvPr/>
              </p:nvSpPr>
              <p:spPr>
                <a:xfrm rot="16200000">
                  <a:off x="3707696" y="2409862"/>
                  <a:ext cx="1938880" cy="3500963"/>
                </a:xfrm>
                <a:prstGeom prst="arc">
                  <a:avLst>
                    <a:gd name="adj1" fmla="val 9161105"/>
                    <a:gd name="adj2" fmla="val 13455196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7" name="Дуга 16"/>
                <p:cNvSpPr/>
                <p:nvPr/>
              </p:nvSpPr>
              <p:spPr>
                <a:xfrm rot="16200000">
                  <a:off x="4031196" y="1438116"/>
                  <a:ext cx="1143008" cy="3500963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8" name="Дуга 17"/>
                <p:cNvSpPr/>
                <p:nvPr/>
              </p:nvSpPr>
              <p:spPr>
                <a:xfrm rot="16200000">
                  <a:off x="4035115" y="448624"/>
                  <a:ext cx="1138776" cy="3492496"/>
                </a:xfrm>
                <a:prstGeom prst="arc">
                  <a:avLst>
                    <a:gd name="adj1" fmla="val 6055329"/>
                    <a:gd name="adj2" fmla="val 15507949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</p:grpSp>
          <p:sp>
            <p:nvSpPr>
              <p:cNvPr id="9" name="Дуга 4"/>
              <p:cNvSpPr/>
              <p:nvPr/>
            </p:nvSpPr>
            <p:spPr>
              <a:xfrm rot="16200000">
                <a:off x="3993875" y="-449232"/>
                <a:ext cx="1358911" cy="3496734"/>
              </a:xfrm>
              <a:prstGeom prst="arc">
                <a:avLst>
                  <a:gd name="adj1" fmla="val 7818595"/>
                  <a:gd name="adj2" fmla="val 14278244"/>
                </a:avLst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sp>
          <p:nvSpPr>
            <p:cNvPr id="51209" name="TextBox 6"/>
            <p:cNvSpPr txBox="1">
              <a:spLocks noChangeArrowheads="1"/>
            </p:cNvSpPr>
            <p:nvPr/>
          </p:nvSpPr>
          <p:spPr bwMode="auto">
            <a:xfrm>
              <a:off x="142908" y="3143247"/>
              <a:ext cx="9144000" cy="1969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ru-RU" sz="2400" b="1">
                  <a:solidFill>
                    <a:schemeClr val="bg1"/>
                  </a:solidFill>
                  <a:latin typeface="Bradley Hand ITC" pitchFamily="66" charset="0"/>
                </a:rPr>
                <a:t>JEOPARDY</a:t>
              </a:r>
              <a:r>
                <a:rPr lang="ru-RU" altLang="ru-RU" sz="2400" b="1">
                  <a:solidFill>
                    <a:schemeClr val="bg1"/>
                  </a:solidFill>
                  <a:latin typeface="Bradley Hand ITC" pitchFamily="66" charset="0"/>
                </a:rPr>
                <a:t>!</a:t>
              </a:r>
              <a:endParaRPr lang="ru-RU" altLang="ru-RU" sz="2400" b="1">
                <a:solidFill>
                  <a:schemeClr val="bg1"/>
                </a:solidFill>
                <a:latin typeface="Calibri" pitchFamily="34" charset="0"/>
              </a:endParaRPr>
            </a:p>
            <a:p>
              <a:pPr eaLnBrk="1" hangingPunct="1"/>
              <a:endParaRPr lang="ru-RU" altLang="ru-RU">
                <a:latin typeface="Calibri" pitchFamily="34" charset="0"/>
              </a:endParaRPr>
            </a:p>
          </p:txBody>
        </p:sp>
      </p:grpSp>
      <p:sp>
        <p:nvSpPr>
          <p:cNvPr id="19" name="Стрелка вправо 18">
            <a:hlinkClick r:id="rId2" action="ppaction://hlinksldjump"/>
          </p:cNvPr>
          <p:cNvSpPr/>
          <p:nvPr/>
        </p:nvSpPr>
        <p:spPr>
          <a:xfrm flipH="1">
            <a:off x="642938" y="5643563"/>
            <a:ext cx="1143000" cy="928687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Back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9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3071810"/>
            <a:ext cx="8001056" cy="1323439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</a:schemeClr>
              </a:gs>
              <a:gs pos="48000">
                <a:schemeClr val="accent3">
                  <a:lumMod val="40000"/>
                  <a:lumOff val="60000"/>
                  <a:alpha val="80000"/>
                </a:schemeClr>
              </a:gs>
              <a:gs pos="73000">
                <a:schemeClr val="accent3">
                  <a:lumMod val="75000"/>
                </a:schemeClr>
              </a:gs>
              <a:gs pos="100000">
                <a:schemeClr val="accent3">
                  <a:lumMod val="60000"/>
                  <a:lumOff val="40000"/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Which two animals can you see on the Australian coat of arms?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00250" y="1285875"/>
            <a:ext cx="5857875" cy="13843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Australia</a:t>
            </a:r>
            <a:endParaRPr lang="ru-RU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1000</a:t>
            </a:r>
            <a:endParaRPr lang="ru-RU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+mn-cs"/>
            </a:endParaRPr>
          </a:p>
        </p:txBody>
      </p:sp>
      <p:grpSp>
        <p:nvGrpSpPr>
          <p:cNvPr id="4" name="Группа 4"/>
          <p:cNvGrpSpPr>
            <a:grpSpLocks/>
          </p:cNvGrpSpPr>
          <p:nvPr/>
        </p:nvGrpSpPr>
        <p:grpSpPr bwMode="auto">
          <a:xfrm rot="-1800000">
            <a:off x="-801688" y="-257175"/>
            <a:ext cx="3429001" cy="1714500"/>
            <a:chOff x="142908" y="642918"/>
            <a:chExt cx="9144000" cy="4572032"/>
          </a:xfrm>
        </p:grpSpPr>
        <p:grpSp>
          <p:nvGrpSpPr>
            <p:cNvPr id="52232" name="Группа 5"/>
            <p:cNvGrpSpPr>
              <a:grpSpLocks/>
            </p:cNvGrpSpPr>
            <p:nvPr/>
          </p:nvGrpSpPr>
          <p:grpSpPr bwMode="auto">
            <a:xfrm>
              <a:off x="2857488" y="642918"/>
              <a:ext cx="3573715" cy="4572032"/>
              <a:chOff x="2857488" y="642918"/>
              <a:chExt cx="3573715" cy="4572032"/>
            </a:xfrm>
          </p:grpSpPr>
          <p:grpSp>
            <p:nvGrpSpPr>
              <p:cNvPr id="52234" name="Группа 16"/>
              <p:cNvGrpSpPr>
                <a:grpSpLocks/>
              </p:cNvGrpSpPr>
              <p:nvPr/>
            </p:nvGrpSpPr>
            <p:grpSpPr bwMode="auto">
              <a:xfrm>
                <a:off x="2857488" y="1641235"/>
                <a:ext cx="3573715" cy="3573715"/>
                <a:chOff x="2857488" y="1643051"/>
                <a:chExt cx="3573715" cy="3573715"/>
              </a:xfrm>
            </p:grpSpPr>
            <p:sp>
              <p:nvSpPr>
                <p:cNvPr id="10" name="Овал 4"/>
                <p:cNvSpPr/>
                <p:nvPr/>
              </p:nvSpPr>
              <p:spPr>
                <a:xfrm>
                  <a:off x="2857488" y="1714489"/>
                  <a:ext cx="3500462" cy="3500462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3">
                        <a:lumMod val="50000"/>
                      </a:schemeClr>
                    </a:gs>
                    <a:gs pos="48000">
                      <a:schemeClr val="accent3">
                        <a:lumMod val="75000"/>
                        <a:alpha val="90000"/>
                      </a:schemeClr>
                    </a:gs>
                    <a:gs pos="73000">
                      <a:schemeClr val="tx2">
                        <a:lumMod val="40000"/>
                        <a:lumOff val="60000"/>
                      </a:schemeClr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1" name="Дуга 10"/>
                <p:cNvSpPr/>
                <p:nvPr/>
              </p:nvSpPr>
              <p:spPr>
                <a:xfrm>
                  <a:off x="3627444" y="1689824"/>
                  <a:ext cx="1799167" cy="3496757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2" name="Дуга 11"/>
                <p:cNvSpPr/>
                <p:nvPr/>
              </p:nvSpPr>
              <p:spPr>
                <a:xfrm flipH="1">
                  <a:off x="3995865" y="1691115"/>
                  <a:ext cx="1642532" cy="3496757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3" name="Дуга 12"/>
                <p:cNvSpPr/>
                <p:nvPr/>
              </p:nvSpPr>
              <p:spPr>
                <a:xfrm flipH="1">
                  <a:off x="4284339" y="1839066"/>
                  <a:ext cx="1926164" cy="3208889"/>
                </a:xfrm>
                <a:prstGeom prst="arc">
                  <a:avLst>
                    <a:gd name="adj1" fmla="val 7099357"/>
                    <a:gd name="adj2" fmla="val 15084136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4" name="Дуга 13"/>
                <p:cNvSpPr/>
                <p:nvPr/>
              </p:nvSpPr>
              <p:spPr>
                <a:xfrm>
                  <a:off x="2995738" y="1905972"/>
                  <a:ext cx="1786466" cy="3217355"/>
                </a:xfrm>
                <a:prstGeom prst="arc">
                  <a:avLst>
                    <a:gd name="adj1" fmla="val 7099357"/>
                    <a:gd name="adj2" fmla="val 15401728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5" name="Дуга 14"/>
                <p:cNvSpPr/>
                <p:nvPr/>
              </p:nvSpPr>
              <p:spPr>
                <a:xfrm rot="16200000">
                  <a:off x="3530439" y="1937235"/>
                  <a:ext cx="2154780" cy="3500963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6" name="Дуга 15"/>
                <p:cNvSpPr/>
                <p:nvPr/>
              </p:nvSpPr>
              <p:spPr>
                <a:xfrm rot="16200000">
                  <a:off x="3707696" y="2409862"/>
                  <a:ext cx="1938880" cy="3500963"/>
                </a:xfrm>
                <a:prstGeom prst="arc">
                  <a:avLst>
                    <a:gd name="adj1" fmla="val 9161105"/>
                    <a:gd name="adj2" fmla="val 13455196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7" name="Дуга 16"/>
                <p:cNvSpPr/>
                <p:nvPr/>
              </p:nvSpPr>
              <p:spPr>
                <a:xfrm rot="16200000">
                  <a:off x="4031196" y="1438116"/>
                  <a:ext cx="1143008" cy="3500963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8" name="Дуга 17"/>
                <p:cNvSpPr/>
                <p:nvPr/>
              </p:nvSpPr>
              <p:spPr>
                <a:xfrm rot="16200000">
                  <a:off x="4035115" y="448624"/>
                  <a:ext cx="1138776" cy="3492496"/>
                </a:xfrm>
                <a:prstGeom prst="arc">
                  <a:avLst>
                    <a:gd name="adj1" fmla="val 6055329"/>
                    <a:gd name="adj2" fmla="val 15507949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</p:grpSp>
          <p:sp>
            <p:nvSpPr>
              <p:cNvPr id="9" name="Дуга 4"/>
              <p:cNvSpPr/>
              <p:nvPr/>
            </p:nvSpPr>
            <p:spPr>
              <a:xfrm rot="16200000">
                <a:off x="3993875" y="-449232"/>
                <a:ext cx="1358911" cy="3496734"/>
              </a:xfrm>
              <a:prstGeom prst="arc">
                <a:avLst>
                  <a:gd name="adj1" fmla="val 7818595"/>
                  <a:gd name="adj2" fmla="val 14278244"/>
                </a:avLst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sp>
          <p:nvSpPr>
            <p:cNvPr id="52233" name="TextBox 6"/>
            <p:cNvSpPr txBox="1">
              <a:spLocks noChangeArrowheads="1"/>
            </p:cNvSpPr>
            <p:nvPr/>
          </p:nvSpPr>
          <p:spPr bwMode="auto">
            <a:xfrm>
              <a:off x="142908" y="3143247"/>
              <a:ext cx="9144000" cy="1969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ru-RU" sz="2400" b="1">
                  <a:solidFill>
                    <a:schemeClr val="bg1"/>
                  </a:solidFill>
                  <a:latin typeface="Bradley Hand ITC" pitchFamily="66" charset="0"/>
                </a:rPr>
                <a:t>JEOPARDY</a:t>
              </a:r>
              <a:r>
                <a:rPr lang="ru-RU" altLang="ru-RU" sz="2400" b="1">
                  <a:solidFill>
                    <a:schemeClr val="bg1"/>
                  </a:solidFill>
                  <a:latin typeface="Bradley Hand ITC" pitchFamily="66" charset="0"/>
                </a:rPr>
                <a:t>!</a:t>
              </a:r>
              <a:endParaRPr lang="ru-RU" altLang="ru-RU" sz="2400" b="1">
                <a:solidFill>
                  <a:schemeClr val="bg1"/>
                </a:solidFill>
                <a:latin typeface="Calibri" pitchFamily="34" charset="0"/>
              </a:endParaRPr>
            </a:p>
            <a:p>
              <a:pPr eaLnBrk="1" hangingPunct="1"/>
              <a:endParaRPr lang="ru-RU" altLang="ru-RU">
                <a:latin typeface="Calibri" pitchFamily="34" charset="0"/>
              </a:endParaRPr>
            </a:p>
          </p:txBody>
        </p:sp>
      </p:grpSp>
      <p:sp>
        <p:nvSpPr>
          <p:cNvPr id="19" name="Стрелка вправо 18">
            <a:hlinkClick r:id="rId2" action="ppaction://hlinksldjump"/>
          </p:cNvPr>
          <p:cNvSpPr/>
          <p:nvPr/>
        </p:nvSpPr>
        <p:spPr>
          <a:xfrm flipH="1">
            <a:off x="642938" y="5643563"/>
            <a:ext cx="1143000" cy="928687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Back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2928934"/>
            <a:ext cx="8001056" cy="1323439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</a:schemeClr>
              </a:gs>
              <a:gs pos="48000">
                <a:schemeClr val="accent3">
                  <a:lumMod val="40000"/>
                  <a:lumOff val="60000"/>
                  <a:alpha val="80000"/>
                </a:schemeClr>
              </a:gs>
              <a:gs pos="73000">
                <a:schemeClr val="accent3">
                  <a:lumMod val="75000"/>
                </a:schemeClr>
              </a:gs>
              <a:gs pos="100000">
                <a:schemeClr val="accent3">
                  <a:lumMod val="60000"/>
                  <a:lumOff val="40000"/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What is the difference between the United Kingdom and Great Britain?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43188" y="857250"/>
            <a:ext cx="4702175" cy="12001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THE UNITED KINGDOM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100</a:t>
            </a:r>
            <a:endParaRPr lang="ru-RU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+mn-cs"/>
            </a:endParaRPr>
          </a:p>
        </p:txBody>
      </p:sp>
      <p:grpSp>
        <p:nvGrpSpPr>
          <p:cNvPr id="4" name="Группа 4"/>
          <p:cNvGrpSpPr>
            <a:grpSpLocks/>
          </p:cNvGrpSpPr>
          <p:nvPr/>
        </p:nvGrpSpPr>
        <p:grpSpPr bwMode="auto">
          <a:xfrm rot="-1800000">
            <a:off x="-801688" y="-257175"/>
            <a:ext cx="3429001" cy="1714500"/>
            <a:chOff x="142908" y="642918"/>
            <a:chExt cx="9144000" cy="4572032"/>
          </a:xfrm>
        </p:grpSpPr>
        <p:grpSp>
          <p:nvGrpSpPr>
            <p:cNvPr id="7176" name="Группа 5"/>
            <p:cNvGrpSpPr>
              <a:grpSpLocks/>
            </p:cNvGrpSpPr>
            <p:nvPr/>
          </p:nvGrpSpPr>
          <p:grpSpPr bwMode="auto">
            <a:xfrm>
              <a:off x="2857488" y="642918"/>
              <a:ext cx="3573715" cy="4572032"/>
              <a:chOff x="2857488" y="642918"/>
              <a:chExt cx="3573715" cy="4572032"/>
            </a:xfrm>
          </p:grpSpPr>
          <p:grpSp>
            <p:nvGrpSpPr>
              <p:cNvPr id="7178" name="Группа 16"/>
              <p:cNvGrpSpPr>
                <a:grpSpLocks/>
              </p:cNvGrpSpPr>
              <p:nvPr/>
            </p:nvGrpSpPr>
            <p:grpSpPr bwMode="auto">
              <a:xfrm>
                <a:off x="2857488" y="1641235"/>
                <a:ext cx="3573715" cy="3573715"/>
                <a:chOff x="2857488" y="1643051"/>
                <a:chExt cx="3573715" cy="3573715"/>
              </a:xfrm>
            </p:grpSpPr>
            <p:sp>
              <p:nvSpPr>
                <p:cNvPr id="10" name="Овал 4"/>
                <p:cNvSpPr/>
                <p:nvPr/>
              </p:nvSpPr>
              <p:spPr>
                <a:xfrm>
                  <a:off x="2857488" y="1714489"/>
                  <a:ext cx="3500462" cy="3500462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3">
                        <a:lumMod val="50000"/>
                      </a:schemeClr>
                    </a:gs>
                    <a:gs pos="48000">
                      <a:schemeClr val="accent3">
                        <a:lumMod val="75000"/>
                        <a:alpha val="90000"/>
                      </a:schemeClr>
                    </a:gs>
                    <a:gs pos="73000">
                      <a:schemeClr val="tx2">
                        <a:lumMod val="40000"/>
                        <a:lumOff val="60000"/>
                      </a:schemeClr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1" name="Дуга 10"/>
                <p:cNvSpPr/>
                <p:nvPr/>
              </p:nvSpPr>
              <p:spPr>
                <a:xfrm>
                  <a:off x="3627444" y="1689824"/>
                  <a:ext cx="1799167" cy="3496757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2" name="Дуга 11"/>
                <p:cNvSpPr/>
                <p:nvPr/>
              </p:nvSpPr>
              <p:spPr>
                <a:xfrm flipH="1">
                  <a:off x="3995865" y="1691115"/>
                  <a:ext cx="1642532" cy="3496757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3" name="Дуга 12"/>
                <p:cNvSpPr/>
                <p:nvPr/>
              </p:nvSpPr>
              <p:spPr>
                <a:xfrm flipH="1">
                  <a:off x="4284339" y="1839066"/>
                  <a:ext cx="1926164" cy="3208889"/>
                </a:xfrm>
                <a:prstGeom prst="arc">
                  <a:avLst>
                    <a:gd name="adj1" fmla="val 7099357"/>
                    <a:gd name="adj2" fmla="val 15084136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4" name="Дуга 13"/>
                <p:cNvSpPr/>
                <p:nvPr/>
              </p:nvSpPr>
              <p:spPr>
                <a:xfrm>
                  <a:off x="2995738" y="1905972"/>
                  <a:ext cx="1786466" cy="3217355"/>
                </a:xfrm>
                <a:prstGeom prst="arc">
                  <a:avLst>
                    <a:gd name="adj1" fmla="val 7099357"/>
                    <a:gd name="adj2" fmla="val 15401728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5" name="Дуга 14"/>
                <p:cNvSpPr/>
                <p:nvPr/>
              </p:nvSpPr>
              <p:spPr>
                <a:xfrm rot="16200000">
                  <a:off x="3530439" y="1937235"/>
                  <a:ext cx="2154780" cy="3500963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6" name="Дуга 15"/>
                <p:cNvSpPr/>
                <p:nvPr/>
              </p:nvSpPr>
              <p:spPr>
                <a:xfrm rot="16200000">
                  <a:off x="3707696" y="2409862"/>
                  <a:ext cx="1938880" cy="3500963"/>
                </a:xfrm>
                <a:prstGeom prst="arc">
                  <a:avLst>
                    <a:gd name="adj1" fmla="val 9161105"/>
                    <a:gd name="adj2" fmla="val 13455196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7" name="Дуга 16"/>
                <p:cNvSpPr/>
                <p:nvPr/>
              </p:nvSpPr>
              <p:spPr>
                <a:xfrm rot="16200000">
                  <a:off x="4031196" y="1438116"/>
                  <a:ext cx="1143008" cy="3500963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8" name="Дуга 17"/>
                <p:cNvSpPr/>
                <p:nvPr/>
              </p:nvSpPr>
              <p:spPr>
                <a:xfrm rot="16200000">
                  <a:off x="4035115" y="448624"/>
                  <a:ext cx="1138776" cy="3492496"/>
                </a:xfrm>
                <a:prstGeom prst="arc">
                  <a:avLst>
                    <a:gd name="adj1" fmla="val 6055329"/>
                    <a:gd name="adj2" fmla="val 15507949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</p:grpSp>
          <p:sp>
            <p:nvSpPr>
              <p:cNvPr id="9" name="Дуга 4"/>
              <p:cNvSpPr/>
              <p:nvPr/>
            </p:nvSpPr>
            <p:spPr>
              <a:xfrm rot="16200000">
                <a:off x="3993875" y="-449232"/>
                <a:ext cx="1358911" cy="3496734"/>
              </a:xfrm>
              <a:prstGeom prst="arc">
                <a:avLst>
                  <a:gd name="adj1" fmla="val 7818595"/>
                  <a:gd name="adj2" fmla="val 14278244"/>
                </a:avLst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sp>
          <p:nvSpPr>
            <p:cNvPr id="7177" name="TextBox 6"/>
            <p:cNvSpPr txBox="1">
              <a:spLocks noChangeArrowheads="1"/>
            </p:cNvSpPr>
            <p:nvPr/>
          </p:nvSpPr>
          <p:spPr bwMode="auto">
            <a:xfrm>
              <a:off x="142908" y="3143247"/>
              <a:ext cx="9144000" cy="1969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ru-RU" sz="2400" b="1">
                  <a:solidFill>
                    <a:schemeClr val="bg1"/>
                  </a:solidFill>
                  <a:latin typeface="Bradley Hand ITC" pitchFamily="66" charset="0"/>
                </a:rPr>
                <a:t>JEOPARDY</a:t>
              </a:r>
              <a:r>
                <a:rPr lang="ru-RU" altLang="ru-RU" sz="2400" b="1">
                  <a:solidFill>
                    <a:schemeClr val="bg1"/>
                  </a:solidFill>
                  <a:latin typeface="Bradley Hand ITC" pitchFamily="66" charset="0"/>
                </a:rPr>
                <a:t>!</a:t>
              </a:r>
              <a:endParaRPr lang="ru-RU" altLang="ru-RU" sz="2400" b="1">
                <a:solidFill>
                  <a:schemeClr val="bg1"/>
                </a:solidFill>
                <a:latin typeface="Calibri" pitchFamily="34" charset="0"/>
              </a:endParaRPr>
            </a:p>
            <a:p>
              <a:pPr eaLnBrk="1" hangingPunct="1"/>
              <a:endParaRPr lang="ru-RU" altLang="ru-RU">
                <a:latin typeface="Calibri" pitchFamily="34" charset="0"/>
              </a:endParaRPr>
            </a:p>
          </p:txBody>
        </p:sp>
      </p:grpSp>
      <p:sp>
        <p:nvSpPr>
          <p:cNvPr id="19" name="Стрелка вправо 18">
            <a:hlinkClick r:id="rId2" action="ppaction://hlinksldjump"/>
          </p:cNvPr>
          <p:cNvSpPr/>
          <p:nvPr/>
        </p:nvSpPr>
        <p:spPr>
          <a:xfrm flipH="1">
            <a:off x="642938" y="5643563"/>
            <a:ext cx="1143000" cy="928687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Back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9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3071810"/>
            <a:ext cx="8001056" cy="1938992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</a:schemeClr>
              </a:gs>
              <a:gs pos="48000">
                <a:schemeClr val="accent3">
                  <a:lumMod val="40000"/>
                  <a:lumOff val="60000"/>
                  <a:alpha val="80000"/>
                </a:schemeClr>
              </a:gs>
              <a:gs pos="73000">
                <a:schemeClr val="accent3">
                  <a:lumMod val="75000"/>
                </a:schemeClr>
              </a:gs>
              <a:gs pos="100000">
                <a:schemeClr val="accent3">
                  <a:lumMod val="60000"/>
                  <a:lumOff val="40000"/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Put the sentence into indirect speech: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He said: </a:t>
            </a:r>
            <a:r>
              <a:rPr lang="en-US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“Why didn’t you buy any flowers?”</a:t>
            </a:r>
            <a:endParaRPr lang="ru-RU" sz="4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00250" y="1285875"/>
            <a:ext cx="5857875" cy="13843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Grammar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200</a:t>
            </a:r>
            <a:endParaRPr lang="ru-RU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+mn-cs"/>
            </a:endParaRPr>
          </a:p>
        </p:txBody>
      </p:sp>
      <p:grpSp>
        <p:nvGrpSpPr>
          <p:cNvPr id="4" name="Группа 4"/>
          <p:cNvGrpSpPr>
            <a:grpSpLocks/>
          </p:cNvGrpSpPr>
          <p:nvPr/>
        </p:nvGrpSpPr>
        <p:grpSpPr bwMode="auto">
          <a:xfrm rot="-1800000">
            <a:off x="-801688" y="-257175"/>
            <a:ext cx="3429001" cy="1714500"/>
            <a:chOff x="142908" y="642918"/>
            <a:chExt cx="9144000" cy="4572032"/>
          </a:xfrm>
        </p:grpSpPr>
        <p:grpSp>
          <p:nvGrpSpPr>
            <p:cNvPr id="53256" name="Группа 5"/>
            <p:cNvGrpSpPr>
              <a:grpSpLocks/>
            </p:cNvGrpSpPr>
            <p:nvPr/>
          </p:nvGrpSpPr>
          <p:grpSpPr bwMode="auto">
            <a:xfrm>
              <a:off x="2857488" y="642918"/>
              <a:ext cx="3573715" cy="4572032"/>
              <a:chOff x="2857488" y="642918"/>
              <a:chExt cx="3573715" cy="4572032"/>
            </a:xfrm>
          </p:grpSpPr>
          <p:grpSp>
            <p:nvGrpSpPr>
              <p:cNvPr id="53258" name="Группа 16"/>
              <p:cNvGrpSpPr>
                <a:grpSpLocks/>
              </p:cNvGrpSpPr>
              <p:nvPr/>
            </p:nvGrpSpPr>
            <p:grpSpPr bwMode="auto">
              <a:xfrm>
                <a:off x="2857488" y="1641235"/>
                <a:ext cx="3573715" cy="3573715"/>
                <a:chOff x="2857488" y="1643051"/>
                <a:chExt cx="3573715" cy="3573715"/>
              </a:xfrm>
            </p:grpSpPr>
            <p:sp>
              <p:nvSpPr>
                <p:cNvPr id="10" name="Овал 4"/>
                <p:cNvSpPr/>
                <p:nvPr/>
              </p:nvSpPr>
              <p:spPr>
                <a:xfrm>
                  <a:off x="2857488" y="1714489"/>
                  <a:ext cx="3500462" cy="3500462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3">
                        <a:lumMod val="50000"/>
                      </a:schemeClr>
                    </a:gs>
                    <a:gs pos="48000">
                      <a:schemeClr val="accent3">
                        <a:lumMod val="75000"/>
                        <a:alpha val="90000"/>
                      </a:schemeClr>
                    </a:gs>
                    <a:gs pos="73000">
                      <a:schemeClr val="tx2">
                        <a:lumMod val="40000"/>
                        <a:lumOff val="60000"/>
                      </a:schemeClr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1" name="Дуга 10"/>
                <p:cNvSpPr/>
                <p:nvPr/>
              </p:nvSpPr>
              <p:spPr>
                <a:xfrm>
                  <a:off x="3627444" y="1689824"/>
                  <a:ext cx="1799167" cy="3496757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2" name="Дуга 11"/>
                <p:cNvSpPr/>
                <p:nvPr/>
              </p:nvSpPr>
              <p:spPr>
                <a:xfrm flipH="1">
                  <a:off x="3995865" y="1691115"/>
                  <a:ext cx="1642532" cy="3496757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3" name="Дуга 12"/>
                <p:cNvSpPr/>
                <p:nvPr/>
              </p:nvSpPr>
              <p:spPr>
                <a:xfrm flipH="1">
                  <a:off x="4284339" y="1839066"/>
                  <a:ext cx="1926164" cy="3208889"/>
                </a:xfrm>
                <a:prstGeom prst="arc">
                  <a:avLst>
                    <a:gd name="adj1" fmla="val 7099357"/>
                    <a:gd name="adj2" fmla="val 15084136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4" name="Дуга 13"/>
                <p:cNvSpPr/>
                <p:nvPr/>
              </p:nvSpPr>
              <p:spPr>
                <a:xfrm>
                  <a:off x="2995738" y="1905972"/>
                  <a:ext cx="1786466" cy="3217355"/>
                </a:xfrm>
                <a:prstGeom prst="arc">
                  <a:avLst>
                    <a:gd name="adj1" fmla="val 7099357"/>
                    <a:gd name="adj2" fmla="val 15401728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5" name="Дуга 14"/>
                <p:cNvSpPr/>
                <p:nvPr/>
              </p:nvSpPr>
              <p:spPr>
                <a:xfrm rot="16200000">
                  <a:off x="3530439" y="1937235"/>
                  <a:ext cx="2154780" cy="3500963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6" name="Дуга 15"/>
                <p:cNvSpPr/>
                <p:nvPr/>
              </p:nvSpPr>
              <p:spPr>
                <a:xfrm rot="16200000">
                  <a:off x="3707696" y="2409862"/>
                  <a:ext cx="1938880" cy="3500963"/>
                </a:xfrm>
                <a:prstGeom prst="arc">
                  <a:avLst>
                    <a:gd name="adj1" fmla="val 9161105"/>
                    <a:gd name="adj2" fmla="val 13455196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7" name="Дуга 16"/>
                <p:cNvSpPr/>
                <p:nvPr/>
              </p:nvSpPr>
              <p:spPr>
                <a:xfrm rot="16200000">
                  <a:off x="4031196" y="1438116"/>
                  <a:ext cx="1143008" cy="3500963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8" name="Дуга 17"/>
                <p:cNvSpPr/>
                <p:nvPr/>
              </p:nvSpPr>
              <p:spPr>
                <a:xfrm rot="16200000">
                  <a:off x="4035115" y="448624"/>
                  <a:ext cx="1138776" cy="3492496"/>
                </a:xfrm>
                <a:prstGeom prst="arc">
                  <a:avLst>
                    <a:gd name="adj1" fmla="val 6055329"/>
                    <a:gd name="adj2" fmla="val 15507949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</p:grpSp>
          <p:sp>
            <p:nvSpPr>
              <p:cNvPr id="9" name="Дуга 4"/>
              <p:cNvSpPr/>
              <p:nvPr/>
            </p:nvSpPr>
            <p:spPr>
              <a:xfrm rot="16200000">
                <a:off x="3993875" y="-449232"/>
                <a:ext cx="1358911" cy="3496734"/>
              </a:xfrm>
              <a:prstGeom prst="arc">
                <a:avLst>
                  <a:gd name="adj1" fmla="val 7818595"/>
                  <a:gd name="adj2" fmla="val 14278244"/>
                </a:avLst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sp>
          <p:nvSpPr>
            <p:cNvPr id="53257" name="TextBox 6"/>
            <p:cNvSpPr txBox="1">
              <a:spLocks noChangeArrowheads="1"/>
            </p:cNvSpPr>
            <p:nvPr/>
          </p:nvSpPr>
          <p:spPr bwMode="auto">
            <a:xfrm>
              <a:off x="142908" y="3143247"/>
              <a:ext cx="9144000" cy="1969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ru-RU" sz="2400" b="1">
                  <a:solidFill>
                    <a:schemeClr val="bg1"/>
                  </a:solidFill>
                  <a:latin typeface="Bradley Hand ITC" pitchFamily="66" charset="0"/>
                </a:rPr>
                <a:t>JEOPARDY</a:t>
              </a:r>
              <a:r>
                <a:rPr lang="ru-RU" altLang="ru-RU" sz="2400" b="1">
                  <a:solidFill>
                    <a:schemeClr val="bg1"/>
                  </a:solidFill>
                  <a:latin typeface="Bradley Hand ITC" pitchFamily="66" charset="0"/>
                </a:rPr>
                <a:t>!</a:t>
              </a:r>
              <a:endParaRPr lang="ru-RU" altLang="ru-RU" sz="2400" b="1">
                <a:solidFill>
                  <a:schemeClr val="bg1"/>
                </a:solidFill>
                <a:latin typeface="Calibri" pitchFamily="34" charset="0"/>
              </a:endParaRPr>
            </a:p>
            <a:p>
              <a:pPr eaLnBrk="1" hangingPunct="1"/>
              <a:endParaRPr lang="ru-RU" altLang="ru-RU">
                <a:latin typeface="Calibri" pitchFamily="34" charset="0"/>
              </a:endParaRPr>
            </a:p>
          </p:txBody>
        </p:sp>
      </p:grpSp>
      <p:sp>
        <p:nvSpPr>
          <p:cNvPr id="19" name="Стрелка вправо 18">
            <a:hlinkClick r:id="rId2" action="ppaction://hlinksldjump"/>
          </p:cNvPr>
          <p:cNvSpPr/>
          <p:nvPr/>
        </p:nvSpPr>
        <p:spPr>
          <a:xfrm flipH="1">
            <a:off x="642938" y="5643563"/>
            <a:ext cx="1143000" cy="928687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Back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9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3071810"/>
            <a:ext cx="8001056" cy="1323439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</a:schemeClr>
              </a:gs>
              <a:gs pos="48000">
                <a:schemeClr val="accent3">
                  <a:lumMod val="40000"/>
                  <a:lumOff val="60000"/>
                  <a:alpha val="80000"/>
                </a:schemeClr>
              </a:gs>
              <a:gs pos="73000">
                <a:schemeClr val="accent3">
                  <a:lumMod val="75000"/>
                </a:schemeClr>
              </a:gs>
              <a:gs pos="100000">
                <a:schemeClr val="accent3">
                  <a:lumMod val="60000"/>
                  <a:lumOff val="40000"/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Form the past perfect passive of the verb – </a:t>
            </a:r>
            <a:r>
              <a:rPr lang="en-US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to </a:t>
            </a:r>
            <a:r>
              <a:rPr lang="en-US" sz="4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translate</a:t>
            </a:r>
            <a:endParaRPr lang="ru-RU" sz="4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00250" y="1285875"/>
            <a:ext cx="5857875" cy="13843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Grammar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400</a:t>
            </a:r>
            <a:endParaRPr lang="ru-RU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+mn-cs"/>
            </a:endParaRPr>
          </a:p>
        </p:txBody>
      </p:sp>
      <p:grpSp>
        <p:nvGrpSpPr>
          <p:cNvPr id="4" name="Группа 4"/>
          <p:cNvGrpSpPr>
            <a:grpSpLocks/>
          </p:cNvGrpSpPr>
          <p:nvPr/>
        </p:nvGrpSpPr>
        <p:grpSpPr bwMode="auto">
          <a:xfrm rot="-1800000">
            <a:off x="-801688" y="-257175"/>
            <a:ext cx="3429001" cy="1714500"/>
            <a:chOff x="142908" y="642918"/>
            <a:chExt cx="9144000" cy="4572032"/>
          </a:xfrm>
        </p:grpSpPr>
        <p:grpSp>
          <p:nvGrpSpPr>
            <p:cNvPr id="54280" name="Группа 5"/>
            <p:cNvGrpSpPr>
              <a:grpSpLocks/>
            </p:cNvGrpSpPr>
            <p:nvPr/>
          </p:nvGrpSpPr>
          <p:grpSpPr bwMode="auto">
            <a:xfrm>
              <a:off x="2857488" y="642918"/>
              <a:ext cx="3573715" cy="4572032"/>
              <a:chOff x="2857488" y="642918"/>
              <a:chExt cx="3573715" cy="4572032"/>
            </a:xfrm>
          </p:grpSpPr>
          <p:grpSp>
            <p:nvGrpSpPr>
              <p:cNvPr id="54282" name="Группа 16"/>
              <p:cNvGrpSpPr>
                <a:grpSpLocks/>
              </p:cNvGrpSpPr>
              <p:nvPr/>
            </p:nvGrpSpPr>
            <p:grpSpPr bwMode="auto">
              <a:xfrm>
                <a:off x="2857488" y="1641235"/>
                <a:ext cx="3573715" cy="3573715"/>
                <a:chOff x="2857488" y="1643051"/>
                <a:chExt cx="3573715" cy="3573715"/>
              </a:xfrm>
            </p:grpSpPr>
            <p:sp>
              <p:nvSpPr>
                <p:cNvPr id="10" name="Овал 4"/>
                <p:cNvSpPr/>
                <p:nvPr/>
              </p:nvSpPr>
              <p:spPr>
                <a:xfrm>
                  <a:off x="2857488" y="1714489"/>
                  <a:ext cx="3500462" cy="3500462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3">
                        <a:lumMod val="50000"/>
                      </a:schemeClr>
                    </a:gs>
                    <a:gs pos="48000">
                      <a:schemeClr val="accent3">
                        <a:lumMod val="75000"/>
                        <a:alpha val="90000"/>
                      </a:schemeClr>
                    </a:gs>
                    <a:gs pos="73000">
                      <a:schemeClr val="tx2">
                        <a:lumMod val="40000"/>
                        <a:lumOff val="60000"/>
                      </a:schemeClr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1" name="Дуга 10"/>
                <p:cNvSpPr/>
                <p:nvPr/>
              </p:nvSpPr>
              <p:spPr>
                <a:xfrm>
                  <a:off x="3627444" y="1689824"/>
                  <a:ext cx="1799167" cy="3496757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2" name="Дуга 11"/>
                <p:cNvSpPr/>
                <p:nvPr/>
              </p:nvSpPr>
              <p:spPr>
                <a:xfrm flipH="1">
                  <a:off x="3995865" y="1691115"/>
                  <a:ext cx="1642532" cy="3496757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3" name="Дуга 12"/>
                <p:cNvSpPr/>
                <p:nvPr/>
              </p:nvSpPr>
              <p:spPr>
                <a:xfrm flipH="1">
                  <a:off x="4284339" y="1839066"/>
                  <a:ext cx="1926164" cy="3208889"/>
                </a:xfrm>
                <a:prstGeom prst="arc">
                  <a:avLst>
                    <a:gd name="adj1" fmla="val 7099357"/>
                    <a:gd name="adj2" fmla="val 15084136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4" name="Дуга 13"/>
                <p:cNvSpPr/>
                <p:nvPr/>
              </p:nvSpPr>
              <p:spPr>
                <a:xfrm>
                  <a:off x="2995738" y="1905972"/>
                  <a:ext cx="1786466" cy="3217355"/>
                </a:xfrm>
                <a:prstGeom prst="arc">
                  <a:avLst>
                    <a:gd name="adj1" fmla="val 7099357"/>
                    <a:gd name="adj2" fmla="val 15401728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5" name="Дуга 14"/>
                <p:cNvSpPr/>
                <p:nvPr/>
              </p:nvSpPr>
              <p:spPr>
                <a:xfrm rot="16200000">
                  <a:off x="3530439" y="1937235"/>
                  <a:ext cx="2154780" cy="3500963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6" name="Дуга 15"/>
                <p:cNvSpPr/>
                <p:nvPr/>
              </p:nvSpPr>
              <p:spPr>
                <a:xfrm rot="16200000">
                  <a:off x="3707696" y="2409862"/>
                  <a:ext cx="1938880" cy="3500963"/>
                </a:xfrm>
                <a:prstGeom prst="arc">
                  <a:avLst>
                    <a:gd name="adj1" fmla="val 9161105"/>
                    <a:gd name="adj2" fmla="val 13455196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7" name="Дуга 16"/>
                <p:cNvSpPr/>
                <p:nvPr/>
              </p:nvSpPr>
              <p:spPr>
                <a:xfrm rot="16200000">
                  <a:off x="4031196" y="1438116"/>
                  <a:ext cx="1143008" cy="3500963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8" name="Дуга 17"/>
                <p:cNvSpPr/>
                <p:nvPr/>
              </p:nvSpPr>
              <p:spPr>
                <a:xfrm rot="16200000">
                  <a:off x="4035115" y="448624"/>
                  <a:ext cx="1138776" cy="3492496"/>
                </a:xfrm>
                <a:prstGeom prst="arc">
                  <a:avLst>
                    <a:gd name="adj1" fmla="val 6055329"/>
                    <a:gd name="adj2" fmla="val 15507949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</p:grpSp>
          <p:sp>
            <p:nvSpPr>
              <p:cNvPr id="9" name="Дуга 4"/>
              <p:cNvSpPr/>
              <p:nvPr/>
            </p:nvSpPr>
            <p:spPr>
              <a:xfrm rot="16200000">
                <a:off x="3993875" y="-449232"/>
                <a:ext cx="1358911" cy="3496734"/>
              </a:xfrm>
              <a:prstGeom prst="arc">
                <a:avLst>
                  <a:gd name="adj1" fmla="val 7818595"/>
                  <a:gd name="adj2" fmla="val 14278244"/>
                </a:avLst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sp>
          <p:nvSpPr>
            <p:cNvPr id="54281" name="TextBox 6"/>
            <p:cNvSpPr txBox="1">
              <a:spLocks noChangeArrowheads="1"/>
            </p:cNvSpPr>
            <p:nvPr/>
          </p:nvSpPr>
          <p:spPr bwMode="auto">
            <a:xfrm>
              <a:off x="142908" y="3143247"/>
              <a:ext cx="9144000" cy="1969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ru-RU" sz="2400" b="1">
                  <a:solidFill>
                    <a:schemeClr val="bg1"/>
                  </a:solidFill>
                  <a:latin typeface="Bradley Hand ITC" pitchFamily="66" charset="0"/>
                </a:rPr>
                <a:t>JEOPARDY</a:t>
              </a:r>
              <a:r>
                <a:rPr lang="ru-RU" altLang="ru-RU" sz="2400" b="1">
                  <a:solidFill>
                    <a:schemeClr val="bg1"/>
                  </a:solidFill>
                  <a:latin typeface="Bradley Hand ITC" pitchFamily="66" charset="0"/>
                </a:rPr>
                <a:t>!</a:t>
              </a:r>
              <a:endParaRPr lang="ru-RU" altLang="ru-RU" sz="2400" b="1">
                <a:solidFill>
                  <a:schemeClr val="bg1"/>
                </a:solidFill>
                <a:latin typeface="Calibri" pitchFamily="34" charset="0"/>
              </a:endParaRPr>
            </a:p>
            <a:p>
              <a:pPr eaLnBrk="1" hangingPunct="1"/>
              <a:endParaRPr lang="ru-RU" altLang="ru-RU">
                <a:latin typeface="Calibri" pitchFamily="34" charset="0"/>
              </a:endParaRPr>
            </a:p>
          </p:txBody>
        </p:sp>
      </p:grpSp>
      <p:sp>
        <p:nvSpPr>
          <p:cNvPr id="19" name="Стрелка вправо 18">
            <a:hlinkClick r:id="rId2" action="ppaction://hlinksldjump"/>
          </p:cNvPr>
          <p:cNvSpPr/>
          <p:nvPr/>
        </p:nvSpPr>
        <p:spPr>
          <a:xfrm flipH="1">
            <a:off x="642938" y="5643563"/>
            <a:ext cx="1143000" cy="928687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Back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9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3071810"/>
            <a:ext cx="8001056" cy="1938992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</a:schemeClr>
              </a:gs>
              <a:gs pos="48000">
                <a:schemeClr val="accent3">
                  <a:lumMod val="40000"/>
                  <a:lumOff val="60000"/>
                  <a:alpha val="80000"/>
                </a:schemeClr>
              </a:gs>
              <a:gs pos="73000">
                <a:schemeClr val="accent3">
                  <a:lumMod val="75000"/>
                </a:schemeClr>
              </a:gs>
              <a:gs pos="100000">
                <a:schemeClr val="accent3">
                  <a:lumMod val="60000"/>
                  <a:lumOff val="40000"/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In which case we don’t use – </a:t>
            </a: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to-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I expect you be on time.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I make him learn this</a:t>
            </a:r>
            <a:r>
              <a:rPr lang="en-US" sz="4000" b="1" i="1" dirty="0">
                <a:latin typeface="+mn-lt"/>
                <a:cs typeface="+mn-cs"/>
              </a:rPr>
              <a:t>.</a:t>
            </a:r>
            <a:endParaRPr lang="ru-RU" sz="4000" b="1" dirty="0">
              <a:latin typeface="+mn-lt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00250" y="1285875"/>
            <a:ext cx="5857875" cy="13843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Grammar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600</a:t>
            </a:r>
            <a:endParaRPr lang="ru-RU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+mn-cs"/>
            </a:endParaRPr>
          </a:p>
        </p:txBody>
      </p:sp>
      <p:grpSp>
        <p:nvGrpSpPr>
          <p:cNvPr id="4" name="Группа 4"/>
          <p:cNvGrpSpPr>
            <a:grpSpLocks/>
          </p:cNvGrpSpPr>
          <p:nvPr/>
        </p:nvGrpSpPr>
        <p:grpSpPr bwMode="auto">
          <a:xfrm rot="-1800000">
            <a:off x="-801688" y="-257175"/>
            <a:ext cx="3429001" cy="1714500"/>
            <a:chOff x="142908" y="642918"/>
            <a:chExt cx="9144000" cy="4572032"/>
          </a:xfrm>
        </p:grpSpPr>
        <p:grpSp>
          <p:nvGrpSpPr>
            <p:cNvPr id="55304" name="Группа 5"/>
            <p:cNvGrpSpPr>
              <a:grpSpLocks/>
            </p:cNvGrpSpPr>
            <p:nvPr/>
          </p:nvGrpSpPr>
          <p:grpSpPr bwMode="auto">
            <a:xfrm>
              <a:off x="2857488" y="642918"/>
              <a:ext cx="3573715" cy="4572032"/>
              <a:chOff x="2857488" y="642918"/>
              <a:chExt cx="3573715" cy="4572032"/>
            </a:xfrm>
          </p:grpSpPr>
          <p:grpSp>
            <p:nvGrpSpPr>
              <p:cNvPr id="55306" name="Группа 16"/>
              <p:cNvGrpSpPr>
                <a:grpSpLocks/>
              </p:cNvGrpSpPr>
              <p:nvPr/>
            </p:nvGrpSpPr>
            <p:grpSpPr bwMode="auto">
              <a:xfrm>
                <a:off x="2857488" y="1641235"/>
                <a:ext cx="3573715" cy="3573715"/>
                <a:chOff x="2857488" y="1643051"/>
                <a:chExt cx="3573715" cy="3573715"/>
              </a:xfrm>
            </p:grpSpPr>
            <p:sp>
              <p:nvSpPr>
                <p:cNvPr id="10" name="Овал 4"/>
                <p:cNvSpPr/>
                <p:nvPr/>
              </p:nvSpPr>
              <p:spPr>
                <a:xfrm>
                  <a:off x="2857488" y="1714489"/>
                  <a:ext cx="3500462" cy="3500462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3">
                        <a:lumMod val="50000"/>
                      </a:schemeClr>
                    </a:gs>
                    <a:gs pos="48000">
                      <a:schemeClr val="accent3">
                        <a:lumMod val="75000"/>
                        <a:alpha val="90000"/>
                      </a:schemeClr>
                    </a:gs>
                    <a:gs pos="73000">
                      <a:schemeClr val="tx2">
                        <a:lumMod val="40000"/>
                        <a:lumOff val="60000"/>
                      </a:schemeClr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1" name="Дуга 10"/>
                <p:cNvSpPr/>
                <p:nvPr/>
              </p:nvSpPr>
              <p:spPr>
                <a:xfrm>
                  <a:off x="3627444" y="1689824"/>
                  <a:ext cx="1799167" cy="3496757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2" name="Дуга 11"/>
                <p:cNvSpPr/>
                <p:nvPr/>
              </p:nvSpPr>
              <p:spPr>
                <a:xfrm flipH="1">
                  <a:off x="3995865" y="1691115"/>
                  <a:ext cx="1642532" cy="3496757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3" name="Дуга 12"/>
                <p:cNvSpPr/>
                <p:nvPr/>
              </p:nvSpPr>
              <p:spPr>
                <a:xfrm flipH="1">
                  <a:off x="4284339" y="1839066"/>
                  <a:ext cx="1926164" cy="3208889"/>
                </a:xfrm>
                <a:prstGeom prst="arc">
                  <a:avLst>
                    <a:gd name="adj1" fmla="val 7099357"/>
                    <a:gd name="adj2" fmla="val 15084136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4" name="Дуга 13"/>
                <p:cNvSpPr/>
                <p:nvPr/>
              </p:nvSpPr>
              <p:spPr>
                <a:xfrm>
                  <a:off x="2995738" y="1905972"/>
                  <a:ext cx="1786466" cy="3217355"/>
                </a:xfrm>
                <a:prstGeom prst="arc">
                  <a:avLst>
                    <a:gd name="adj1" fmla="val 7099357"/>
                    <a:gd name="adj2" fmla="val 15401728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5" name="Дуга 14"/>
                <p:cNvSpPr/>
                <p:nvPr/>
              </p:nvSpPr>
              <p:spPr>
                <a:xfrm rot="16200000">
                  <a:off x="3530439" y="1937235"/>
                  <a:ext cx="2154780" cy="3500963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6" name="Дуга 15"/>
                <p:cNvSpPr/>
                <p:nvPr/>
              </p:nvSpPr>
              <p:spPr>
                <a:xfrm rot="16200000">
                  <a:off x="3707696" y="2409862"/>
                  <a:ext cx="1938880" cy="3500963"/>
                </a:xfrm>
                <a:prstGeom prst="arc">
                  <a:avLst>
                    <a:gd name="adj1" fmla="val 9161105"/>
                    <a:gd name="adj2" fmla="val 13455196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7" name="Дуга 16"/>
                <p:cNvSpPr/>
                <p:nvPr/>
              </p:nvSpPr>
              <p:spPr>
                <a:xfrm rot="16200000">
                  <a:off x="4031196" y="1438116"/>
                  <a:ext cx="1143008" cy="3500963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8" name="Дуга 17"/>
                <p:cNvSpPr/>
                <p:nvPr/>
              </p:nvSpPr>
              <p:spPr>
                <a:xfrm rot="16200000">
                  <a:off x="4035115" y="448624"/>
                  <a:ext cx="1138776" cy="3492496"/>
                </a:xfrm>
                <a:prstGeom prst="arc">
                  <a:avLst>
                    <a:gd name="adj1" fmla="val 6055329"/>
                    <a:gd name="adj2" fmla="val 15507949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</p:grpSp>
          <p:sp>
            <p:nvSpPr>
              <p:cNvPr id="9" name="Дуга 4"/>
              <p:cNvSpPr/>
              <p:nvPr/>
            </p:nvSpPr>
            <p:spPr>
              <a:xfrm rot="16200000">
                <a:off x="3993875" y="-449232"/>
                <a:ext cx="1358911" cy="3496734"/>
              </a:xfrm>
              <a:prstGeom prst="arc">
                <a:avLst>
                  <a:gd name="adj1" fmla="val 7818595"/>
                  <a:gd name="adj2" fmla="val 14278244"/>
                </a:avLst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sp>
          <p:nvSpPr>
            <p:cNvPr id="55305" name="TextBox 6"/>
            <p:cNvSpPr txBox="1">
              <a:spLocks noChangeArrowheads="1"/>
            </p:cNvSpPr>
            <p:nvPr/>
          </p:nvSpPr>
          <p:spPr bwMode="auto">
            <a:xfrm>
              <a:off x="142908" y="3143247"/>
              <a:ext cx="9144000" cy="1969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ru-RU" sz="2400" b="1">
                  <a:solidFill>
                    <a:schemeClr val="bg1"/>
                  </a:solidFill>
                  <a:latin typeface="Bradley Hand ITC" pitchFamily="66" charset="0"/>
                </a:rPr>
                <a:t>JEOPARDY</a:t>
              </a:r>
              <a:r>
                <a:rPr lang="ru-RU" altLang="ru-RU" sz="2400" b="1">
                  <a:solidFill>
                    <a:schemeClr val="bg1"/>
                  </a:solidFill>
                  <a:latin typeface="Bradley Hand ITC" pitchFamily="66" charset="0"/>
                </a:rPr>
                <a:t>!</a:t>
              </a:r>
              <a:endParaRPr lang="ru-RU" altLang="ru-RU" sz="2400" b="1">
                <a:solidFill>
                  <a:schemeClr val="bg1"/>
                </a:solidFill>
                <a:latin typeface="Calibri" pitchFamily="34" charset="0"/>
              </a:endParaRPr>
            </a:p>
            <a:p>
              <a:pPr eaLnBrk="1" hangingPunct="1"/>
              <a:endParaRPr lang="ru-RU" altLang="ru-RU">
                <a:latin typeface="Calibri" pitchFamily="34" charset="0"/>
              </a:endParaRPr>
            </a:p>
          </p:txBody>
        </p:sp>
      </p:grpSp>
      <p:sp>
        <p:nvSpPr>
          <p:cNvPr id="19" name="Стрелка вправо 18">
            <a:hlinkClick r:id="rId2" action="ppaction://hlinksldjump"/>
          </p:cNvPr>
          <p:cNvSpPr/>
          <p:nvPr/>
        </p:nvSpPr>
        <p:spPr>
          <a:xfrm flipH="1">
            <a:off x="642938" y="5643563"/>
            <a:ext cx="1143000" cy="928687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Back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9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3071810"/>
            <a:ext cx="8001056" cy="1323439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</a:schemeClr>
              </a:gs>
              <a:gs pos="48000">
                <a:schemeClr val="accent3">
                  <a:lumMod val="40000"/>
                  <a:lumOff val="60000"/>
                  <a:alpha val="80000"/>
                </a:schemeClr>
              </a:gs>
              <a:gs pos="73000">
                <a:schemeClr val="accent3">
                  <a:lumMod val="75000"/>
                </a:schemeClr>
              </a:gs>
              <a:gs pos="100000">
                <a:schemeClr val="accent3">
                  <a:lumMod val="60000"/>
                  <a:lumOff val="40000"/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The order of adjectives in the sentence.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00250" y="1285875"/>
            <a:ext cx="5857875" cy="13843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Grammar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800</a:t>
            </a:r>
            <a:endParaRPr lang="ru-RU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+mn-cs"/>
            </a:endParaRPr>
          </a:p>
        </p:txBody>
      </p:sp>
      <p:grpSp>
        <p:nvGrpSpPr>
          <p:cNvPr id="4" name="Группа 4"/>
          <p:cNvGrpSpPr>
            <a:grpSpLocks/>
          </p:cNvGrpSpPr>
          <p:nvPr/>
        </p:nvGrpSpPr>
        <p:grpSpPr bwMode="auto">
          <a:xfrm rot="-1800000">
            <a:off x="-801688" y="-257175"/>
            <a:ext cx="3429001" cy="1714500"/>
            <a:chOff x="142908" y="642918"/>
            <a:chExt cx="9144000" cy="4572032"/>
          </a:xfrm>
        </p:grpSpPr>
        <p:grpSp>
          <p:nvGrpSpPr>
            <p:cNvPr id="56328" name="Группа 5"/>
            <p:cNvGrpSpPr>
              <a:grpSpLocks/>
            </p:cNvGrpSpPr>
            <p:nvPr/>
          </p:nvGrpSpPr>
          <p:grpSpPr bwMode="auto">
            <a:xfrm>
              <a:off x="2857488" y="642918"/>
              <a:ext cx="3573715" cy="4572032"/>
              <a:chOff x="2857488" y="642918"/>
              <a:chExt cx="3573715" cy="4572032"/>
            </a:xfrm>
          </p:grpSpPr>
          <p:grpSp>
            <p:nvGrpSpPr>
              <p:cNvPr id="56330" name="Группа 16"/>
              <p:cNvGrpSpPr>
                <a:grpSpLocks/>
              </p:cNvGrpSpPr>
              <p:nvPr/>
            </p:nvGrpSpPr>
            <p:grpSpPr bwMode="auto">
              <a:xfrm>
                <a:off x="2857488" y="1641235"/>
                <a:ext cx="3573715" cy="3573715"/>
                <a:chOff x="2857488" y="1643051"/>
                <a:chExt cx="3573715" cy="3573715"/>
              </a:xfrm>
            </p:grpSpPr>
            <p:sp>
              <p:nvSpPr>
                <p:cNvPr id="10" name="Овал 4"/>
                <p:cNvSpPr/>
                <p:nvPr/>
              </p:nvSpPr>
              <p:spPr>
                <a:xfrm>
                  <a:off x="2857488" y="1714489"/>
                  <a:ext cx="3500462" cy="3500462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3">
                        <a:lumMod val="50000"/>
                      </a:schemeClr>
                    </a:gs>
                    <a:gs pos="48000">
                      <a:schemeClr val="accent3">
                        <a:lumMod val="75000"/>
                        <a:alpha val="90000"/>
                      </a:schemeClr>
                    </a:gs>
                    <a:gs pos="73000">
                      <a:schemeClr val="tx2">
                        <a:lumMod val="40000"/>
                        <a:lumOff val="60000"/>
                      </a:schemeClr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1" name="Дуга 10"/>
                <p:cNvSpPr/>
                <p:nvPr/>
              </p:nvSpPr>
              <p:spPr>
                <a:xfrm>
                  <a:off x="3627444" y="1689824"/>
                  <a:ext cx="1799167" cy="3496757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2" name="Дуга 11"/>
                <p:cNvSpPr/>
                <p:nvPr/>
              </p:nvSpPr>
              <p:spPr>
                <a:xfrm flipH="1">
                  <a:off x="3995865" y="1691115"/>
                  <a:ext cx="1642532" cy="3496757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3" name="Дуга 12"/>
                <p:cNvSpPr/>
                <p:nvPr/>
              </p:nvSpPr>
              <p:spPr>
                <a:xfrm flipH="1">
                  <a:off x="4284339" y="1839066"/>
                  <a:ext cx="1926164" cy="3208889"/>
                </a:xfrm>
                <a:prstGeom prst="arc">
                  <a:avLst>
                    <a:gd name="adj1" fmla="val 7099357"/>
                    <a:gd name="adj2" fmla="val 15084136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4" name="Дуга 13"/>
                <p:cNvSpPr/>
                <p:nvPr/>
              </p:nvSpPr>
              <p:spPr>
                <a:xfrm>
                  <a:off x="2995738" y="1905972"/>
                  <a:ext cx="1786466" cy="3217355"/>
                </a:xfrm>
                <a:prstGeom prst="arc">
                  <a:avLst>
                    <a:gd name="adj1" fmla="val 7099357"/>
                    <a:gd name="adj2" fmla="val 15401728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5" name="Дуга 14"/>
                <p:cNvSpPr/>
                <p:nvPr/>
              </p:nvSpPr>
              <p:spPr>
                <a:xfrm rot="16200000">
                  <a:off x="3530439" y="1937235"/>
                  <a:ext cx="2154780" cy="3500963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6" name="Дуга 15"/>
                <p:cNvSpPr/>
                <p:nvPr/>
              </p:nvSpPr>
              <p:spPr>
                <a:xfrm rot="16200000">
                  <a:off x="3707696" y="2409862"/>
                  <a:ext cx="1938880" cy="3500963"/>
                </a:xfrm>
                <a:prstGeom prst="arc">
                  <a:avLst>
                    <a:gd name="adj1" fmla="val 9161105"/>
                    <a:gd name="adj2" fmla="val 13455196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7" name="Дуга 16"/>
                <p:cNvSpPr/>
                <p:nvPr/>
              </p:nvSpPr>
              <p:spPr>
                <a:xfrm rot="16200000">
                  <a:off x="4031196" y="1438116"/>
                  <a:ext cx="1143008" cy="3500963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8" name="Дуга 17"/>
                <p:cNvSpPr/>
                <p:nvPr/>
              </p:nvSpPr>
              <p:spPr>
                <a:xfrm rot="16200000">
                  <a:off x="4035115" y="448624"/>
                  <a:ext cx="1138776" cy="3492496"/>
                </a:xfrm>
                <a:prstGeom prst="arc">
                  <a:avLst>
                    <a:gd name="adj1" fmla="val 6055329"/>
                    <a:gd name="adj2" fmla="val 15507949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</p:grpSp>
          <p:sp>
            <p:nvSpPr>
              <p:cNvPr id="9" name="Дуга 4"/>
              <p:cNvSpPr/>
              <p:nvPr/>
            </p:nvSpPr>
            <p:spPr>
              <a:xfrm rot="16200000">
                <a:off x="3993875" y="-449232"/>
                <a:ext cx="1358911" cy="3496734"/>
              </a:xfrm>
              <a:prstGeom prst="arc">
                <a:avLst>
                  <a:gd name="adj1" fmla="val 7818595"/>
                  <a:gd name="adj2" fmla="val 14278244"/>
                </a:avLst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sp>
          <p:nvSpPr>
            <p:cNvPr id="56329" name="TextBox 6"/>
            <p:cNvSpPr txBox="1">
              <a:spLocks noChangeArrowheads="1"/>
            </p:cNvSpPr>
            <p:nvPr/>
          </p:nvSpPr>
          <p:spPr bwMode="auto">
            <a:xfrm>
              <a:off x="142908" y="3143247"/>
              <a:ext cx="9144000" cy="1969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ru-RU" sz="2400" b="1">
                  <a:solidFill>
                    <a:schemeClr val="bg1"/>
                  </a:solidFill>
                  <a:latin typeface="Bradley Hand ITC" pitchFamily="66" charset="0"/>
                </a:rPr>
                <a:t>JEOPARDY</a:t>
              </a:r>
              <a:r>
                <a:rPr lang="ru-RU" altLang="ru-RU" sz="2400" b="1">
                  <a:solidFill>
                    <a:schemeClr val="bg1"/>
                  </a:solidFill>
                  <a:latin typeface="Bradley Hand ITC" pitchFamily="66" charset="0"/>
                </a:rPr>
                <a:t>!</a:t>
              </a:r>
              <a:endParaRPr lang="ru-RU" altLang="ru-RU" sz="2400" b="1">
                <a:solidFill>
                  <a:schemeClr val="bg1"/>
                </a:solidFill>
                <a:latin typeface="Calibri" pitchFamily="34" charset="0"/>
              </a:endParaRPr>
            </a:p>
            <a:p>
              <a:pPr eaLnBrk="1" hangingPunct="1"/>
              <a:endParaRPr lang="ru-RU" altLang="ru-RU">
                <a:latin typeface="Calibri" pitchFamily="34" charset="0"/>
              </a:endParaRPr>
            </a:p>
          </p:txBody>
        </p:sp>
      </p:grpSp>
      <p:sp>
        <p:nvSpPr>
          <p:cNvPr id="19" name="Стрелка вправо 18">
            <a:hlinkClick r:id="rId2" action="ppaction://hlinksldjump"/>
          </p:cNvPr>
          <p:cNvSpPr/>
          <p:nvPr/>
        </p:nvSpPr>
        <p:spPr>
          <a:xfrm flipH="1">
            <a:off x="642938" y="5643563"/>
            <a:ext cx="1143000" cy="928687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Back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9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2928934"/>
            <a:ext cx="8001056" cy="1200329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</a:schemeClr>
              </a:gs>
              <a:gs pos="48000">
                <a:schemeClr val="accent3">
                  <a:lumMod val="40000"/>
                  <a:lumOff val="60000"/>
                  <a:alpha val="80000"/>
                </a:schemeClr>
              </a:gs>
              <a:gs pos="73000">
                <a:schemeClr val="accent3">
                  <a:lumMod val="75000"/>
                </a:schemeClr>
              </a:gs>
              <a:gs pos="100000">
                <a:schemeClr val="accent3">
                  <a:lumMod val="60000"/>
                  <a:lumOff val="40000"/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dirty="0">
                <a:latin typeface="+mn-lt"/>
                <a:cs typeface="+mn-cs"/>
              </a:rPr>
              <a:t>Auction</a:t>
            </a:r>
            <a:endParaRPr lang="ru-RU" sz="7200" dirty="0">
              <a:latin typeface="+mn-lt"/>
              <a:cs typeface="+mn-cs"/>
            </a:endParaRPr>
          </a:p>
        </p:txBody>
      </p:sp>
      <p:grpSp>
        <p:nvGrpSpPr>
          <p:cNvPr id="3" name="Группа 4"/>
          <p:cNvGrpSpPr>
            <a:grpSpLocks/>
          </p:cNvGrpSpPr>
          <p:nvPr/>
        </p:nvGrpSpPr>
        <p:grpSpPr bwMode="auto">
          <a:xfrm rot="-1800000">
            <a:off x="-801688" y="-257175"/>
            <a:ext cx="3429001" cy="1714500"/>
            <a:chOff x="142908" y="642918"/>
            <a:chExt cx="9144000" cy="4572032"/>
          </a:xfrm>
        </p:grpSpPr>
        <p:grpSp>
          <p:nvGrpSpPr>
            <p:cNvPr id="57355" name="Группа 5"/>
            <p:cNvGrpSpPr>
              <a:grpSpLocks/>
            </p:cNvGrpSpPr>
            <p:nvPr/>
          </p:nvGrpSpPr>
          <p:grpSpPr bwMode="auto">
            <a:xfrm>
              <a:off x="2857488" y="642918"/>
              <a:ext cx="3573715" cy="4572032"/>
              <a:chOff x="2857488" y="642918"/>
              <a:chExt cx="3573715" cy="4572032"/>
            </a:xfrm>
          </p:grpSpPr>
          <p:grpSp>
            <p:nvGrpSpPr>
              <p:cNvPr id="57357" name="Группа 16"/>
              <p:cNvGrpSpPr>
                <a:grpSpLocks/>
              </p:cNvGrpSpPr>
              <p:nvPr/>
            </p:nvGrpSpPr>
            <p:grpSpPr bwMode="auto">
              <a:xfrm>
                <a:off x="2857488" y="1641235"/>
                <a:ext cx="3573715" cy="3573715"/>
                <a:chOff x="2857488" y="1643051"/>
                <a:chExt cx="3573715" cy="3573715"/>
              </a:xfrm>
            </p:grpSpPr>
            <p:sp>
              <p:nvSpPr>
                <p:cNvPr id="10" name="Овал 4"/>
                <p:cNvSpPr/>
                <p:nvPr/>
              </p:nvSpPr>
              <p:spPr>
                <a:xfrm>
                  <a:off x="2857488" y="1714489"/>
                  <a:ext cx="3500462" cy="3500462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3">
                        <a:lumMod val="50000"/>
                      </a:schemeClr>
                    </a:gs>
                    <a:gs pos="48000">
                      <a:schemeClr val="accent3">
                        <a:lumMod val="75000"/>
                        <a:alpha val="90000"/>
                      </a:schemeClr>
                    </a:gs>
                    <a:gs pos="73000">
                      <a:schemeClr val="tx2">
                        <a:lumMod val="40000"/>
                        <a:lumOff val="60000"/>
                      </a:schemeClr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1" name="Дуга 10"/>
                <p:cNvSpPr/>
                <p:nvPr/>
              </p:nvSpPr>
              <p:spPr>
                <a:xfrm>
                  <a:off x="3627444" y="1689824"/>
                  <a:ext cx="1799167" cy="3496757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2" name="Дуга 11"/>
                <p:cNvSpPr/>
                <p:nvPr/>
              </p:nvSpPr>
              <p:spPr>
                <a:xfrm flipH="1">
                  <a:off x="3995865" y="1691115"/>
                  <a:ext cx="1642532" cy="3496757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3" name="Дуга 12"/>
                <p:cNvSpPr/>
                <p:nvPr/>
              </p:nvSpPr>
              <p:spPr>
                <a:xfrm flipH="1">
                  <a:off x="4284339" y="1839066"/>
                  <a:ext cx="1926164" cy="3208889"/>
                </a:xfrm>
                <a:prstGeom prst="arc">
                  <a:avLst>
                    <a:gd name="adj1" fmla="val 7099357"/>
                    <a:gd name="adj2" fmla="val 15084136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4" name="Дуга 13"/>
                <p:cNvSpPr/>
                <p:nvPr/>
              </p:nvSpPr>
              <p:spPr>
                <a:xfrm>
                  <a:off x="2995738" y="1905972"/>
                  <a:ext cx="1786466" cy="3217355"/>
                </a:xfrm>
                <a:prstGeom prst="arc">
                  <a:avLst>
                    <a:gd name="adj1" fmla="val 7099357"/>
                    <a:gd name="adj2" fmla="val 15401728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5" name="Дуга 14"/>
                <p:cNvSpPr/>
                <p:nvPr/>
              </p:nvSpPr>
              <p:spPr>
                <a:xfrm rot="16200000">
                  <a:off x="3530439" y="1937235"/>
                  <a:ext cx="2154780" cy="3500963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6" name="Дуга 15"/>
                <p:cNvSpPr/>
                <p:nvPr/>
              </p:nvSpPr>
              <p:spPr>
                <a:xfrm rot="16200000">
                  <a:off x="3707696" y="2409862"/>
                  <a:ext cx="1938880" cy="3500963"/>
                </a:xfrm>
                <a:prstGeom prst="arc">
                  <a:avLst>
                    <a:gd name="adj1" fmla="val 9161105"/>
                    <a:gd name="adj2" fmla="val 13455196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7" name="Дуга 16"/>
                <p:cNvSpPr/>
                <p:nvPr/>
              </p:nvSpPr>
              <p:spPr>
                <a:xfrm rot="16200000">
                  <a:off x="4031196" y="1438116"/>
                  <a:ext cx="1143008" cy="3500963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8" name="Дуга 17"/>
                <p:cNvSpPr/>
                <p:nvPr/>
              </p:nvSpPr>
              <p:spPr>
                <a:xfrm rot="16200000">
                  <a:off x="4035115" y="448624"/>
                  <a:ext cx="1138776" cy="3492496"/>
                </a:xfrm>
                <a:prstGeom prst="arc">
                  <a:avLst>
                    <a:gd name="adj1" fmla="val 6055329"/>
                    <a:gd name="adj2" fmla="val 15507949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</p:grpSp>
          <p:sp>
            <p:nvSpPr>
              <p:cNvPr id="9" name="Дуга 4"/>
              <p:cNvSpPr/>
              <p:nvPr/>
            </p:nvSpPr>
            <p:spPr>
              <a:xfrm rot="16200000">
                <a:off x="3993875" y="-449232"/>
                <a:ext cx="1358911" cy="3496734"/>
              </a:xfrm>
              <a:prstGeom prst="arc">
                <a:avLst>
                  <a:gd name="adj1" fmla="val 7818595"/>
                  <a:gd name="adj2" fmla="val 14278244"/>
                </a:avLst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sp>
          <p:nvSpPr>
            <p:cNvPr id="57356" name="TextBox 6"/>
            <p:cNvSpPr txBox="1">
              <a:spLocks noChangeArrowheads="1"/>
            </p:cNvSpPr>
            <p:nvPr/>
          </p:nvSpPr>
          <p:spPr bwMode="auto">
            <a:xfrm>
              <a:off x="142908" y="3143247"/>
              <a:ext cx="9144000" cy="1969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ru-RU" sz="2400" b="1">
                  <a:solidFill>
                    <a:schemeClr val="bg1"/>
                  </a:solidFill>
                  <a:latin typeface="Bradley Hand ITC" pitchFamily="66" charset="0"/>
                </a:rPr>
                <a:t>JEOPARDY</a:t>
              </a:r>
              <a:r>
                <a:rPr lang="ru-RU" altLang="ru-RU" sz="2400" b="1">
                  <a:solidFill>
                    <a:schemeClr val="bg1"/>
                  </a:solidFill>
                  <a:latin typeface="Bradley Hand ITC" pitchFamily="66" charset="0"/>
                </a:rPr>
                <a:t>!</a:t>
              </a:r>
              <a:endParaRPr lang="ru-RU" altLang="ru-RU" sz="2400" b="1">
                <a:solidFill>
                  <a:schemeClr val="bg1"/>
                </a:solidFill>
                <a:latin typeface="Calibri" pitchFamily="34" charset="0"/>
              </a:endParaRPr>
            </a:p>
            <a:p>
              <a:pPr eaLnBrk="1" hangingPunct="1"/>
              <a:endParaRPr lang="ru-RU" altLang="ru-RU">
                <a:latin typeface="Calibri" pitchFamily="34" charset="0"/>
              </a:endParaRPr>
            </a:p>
          </p:txBody>
        </p:sp>
      </p:grpSp>
      <p:sp>
        <p:nvSpPr>
          <p:cNvPr id="19" name="Стрелка вправо 18">
            <a:hlinkClick r:id="rId2" action="ppaction://hlinksldjump"/>
          </p:cNvPr>
          <p:cNvSpPr/>
          <p:nvPr/>
        </p:nvSpPr>
        <p:spPr>
          <a:xfrm flipH="1">
            <a:off x="642938" y="5643563"/>
            <a:ext cx="1143000" cy="928687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Back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2000250" y="1285875"/>
            <a:ext cx="5857875" cy="13843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Grammar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1000</a:t>
            </a:r>
            <a:endParaRPr lang="ru-RU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+mn-cs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85786" y="2819941"/>
            <a:ext cx="8001056" cy="1323439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</a:schemeClr>
              </a:gs>
              <a:gs pos="48000">
                <a:schemeClr val="accent3">
                  <a:lumMod val="40000"/>
                  <a:lumOff val="60000"/>
                  <a:alpha val="80000"/>
                </a:schemeClr>
              </a:gs>
              <a:gs pos="73000">
                <a:schemeClr val="accent3">
                  <a:lumMod val="75000"/>
                </a:schemeClr>
              </a:gs>
              <a:gs pos="100000">
                <a:schemeClr val="accent3">
                  <a:lumMod val="60000"/>
                  <a:lumOff val="40000"/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cs typeface="+mn-cs"/>
              </a:rPr>
              <a:t>What is the name of Queen's husband?</a:t>
            </a:r>
            <a:endParaRPr lang="ru-RU" sz="4000" dirty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1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3071810"/>
            <a:ext cx="8001056" cy="1323439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</a:schemeClr>
              </a:gs>
              <a:gs pos="48000">
                <a:schemeClr val="accent3">
                  <a:lumMod val="40000"/>
                  <a:lumOff val="60000"/>
                  <a:alpha val="80000"/>
                </a:schemeClr>
              </a:gs>
              <a:gs pos="73000">
                <a:schemeClr val="accent3">
                  <a:lumMod val="75000"/>
                </a:schemeClr>
              </a:gs>
              <a:gs pos="100000">
                <a:schemeClr val="accent3">
                  <a:lumMod val="60000"/>
                  <a:lumOff val="40000"/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When does England have national day?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00250" y="1285875"/>
            <a:ext cx="5857875" cy="21240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Final question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300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+mn-cs"/>
            </a:endParaRPr>
          </a:p>
        </p:txBody>
      </p:sp>
      <p:grpSp>
        <p:nvGrpSpPr>
          <p:cNvPr id="4" name="Группа 4"/>
          <p:cNvGrpSpPr>
            <a:grpSpLocks/>
          </p:cNvGrpSpPr>
          <p:nvPr/>
        </p:nvGrpSpPr>
        <p:grpSpPr bwMode="auto">
          <a:xfrm rot="-1800000">
            <a:off x="-801688" y="-257175"/>
            <a:ext cx="3429001" cy="1714500"/>
            <a:chOff x="142908" y="642918"/>
            <a:chExt cx="9144000" cy="4572032"/>
          </a:xfrm>
        </p:grpSpPr>
        <p:grpSp>
          <p:nvGrpSpPr>
            <p:cNvPr id="58376" name="Группа 5"/>
            <p:cNvGrpSpPr>
              <a:grpSpLocks/>
            </p:cNvGrpSpPr>
            <p:nvPr/>
          </p:nvGrpSpPr>
          <p:grpSpPr bwMode="auto">
            <a:xfrm>
              <a:off x="2857488" y="642918"/>
              <a:ext cx="3573715" cy="4572032"/>
              <a:chOff x="2857488" y="642918"/>
              <a:chExt cx="3573715" cy="4572032"/>
            </a:xfrm>
          </p:grpSpPr>
          <p:grpSp>
            <p:nvGrpSpPr>
              <p:cNvPr id="58378" name="Группа 16"/>
              <p:cNvGrpSpPr>
                <a:grpSpLocks/>
              </p:cNvGrpSpPr>
              <p:nvPr/>
            </p:nvGrpSpPr>
            <p:grpSpPr bwMode="auto">
              <a:xfrm>
                <a:off x="2857488" y="1641235"/>
                <a:ext cx="3573715" cy="3573715"/>
                <a:chOff x="2857488" y="1643051"/>
                <a:chExt cx="3573715" cy="3573715"/>
              </a:xfrm>
            </p:grpSpPr>
            <p:sp>
              <p:nvSpPr>
                <p:cNvPr id="10" name="Овал 4"/>
                <p:cNvSpPr/>
                <p:nvPr/>
              </p:nvSpPr>
              <p:spPr>
                <a:xfrm>
                  <a:off x="2857488" y="1714489"/>
                  <a:ext cx="3500462" cy="3500462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3">
                        <a:lumMod val="50000"/>
                      </a:schemeClr>
                    </a:gs>
                    <a:gs pos="48000">
                      <a:schemeClr val="accent3">
                        <a:lumMod val="75000"/>
                        <a:alpha val="90000"/>
                      </a:schemeClr>
                    </a:gs>
                    <a:gs pos="73000">
                      <a:schemeClr val="tx2">
                        <a:lumMod val="40000"/>
                        <a:lumOff val="60000"/>
                      </a:schemeClr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1" name="Дуга 10"/>
                <p:cNvSpPr/>
                <p:nvPr/>
              </p:nvSpPr>
              <p:spPr>
                <a:xfrm>
                  <a:off x="3627444" y="1689824"/>
                  <a:ext cx="1799167" cy="3496757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2" name="Дуга 11"/>
                <p:cNvSpPr/>
                <p:nvPr/>
              </p:nvSpPr>
              <p:spPr>
                <a:xfrm flipH="1">
                  <a:off x="3995865" y="1691115"/>
                  <a:ext cx="1642532" cy="3496757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3" name="Дуга 12"/>
                <p:cNvSpPr/>
                <p:nvPr/>
              </p:nvSpPr>
              <p:spPr>
                <a:xfrm flipH="1">
                  <a:off x="4284339" y="1839066"/>
                  <a:ext cx="1926164" cy="3208889"/>
                </a:xfrm>
                <a:prstGeom prst="arc">
                  <a:avLst>
                    <a:gd name="adj1" fmla="val 7099357"/>
                    <a:gd name="adj2" fmla="val 15084136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4" name="Дуга 13"/>
                <p:cNvSpPr/>
                <p:nvPr/>
              </p:nvSpPr>
              <p:spPr>
                <a:xfrm>
                  <a:off x="2995738" y="1905972"/>
                  <a:ext cx="1786466" cy="3217355"/>
                </a:xfrm>
                <a:prstGeom prst="arc">
                  <a:avLst>
                    <a:gd name="adj1" fmla="val 7099357"/>
                    <a:gd name="adj2" fmla="val 15401728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5" name="Дуга 14"/>
                <p:cNvSpPr/>
                <p:nvPr/>
              </p:nvSpPr>
              <p:spPr>
                <a:xfrm rot="16200000">
                  <a:off x="3530439" y="1937235"/>
                  <a:ext cx="2154780" cy="3500963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6" name="Дуга 15"/>
                <p:cNvSpPr/>
                <p:nvPr/>
              </p:nvSpPr>
              <p:spPr>
                <a:xfrm rot="16200000">
                  <a:off x="3707696" y="2409862"/>
                  <a:ext cx="1938880" cy="3500963"/>
                </a:xfrm>
                <a:prstGeom prst="arc">
                  <a:avLst>
                    <a:gd name="adj1" fmla="val 9161105"/>
                    <a:gd name="adj2" fmla="val 13455196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7" name="Дуга 16"/>
                <p:cNvSpPr/>
                <p:nvPr/>
              </p:nvSpPr>
              <p:spPr>
                <a:xfrm rot="16200000">
                  <a:off x="4031196" y="1438116"/>
                  <a:ext cx="1143008" cy="3500963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8" name="Дуга 17"/>
                <p:cNvSpPr/>
                <p:nvPr/>
              </p:nvSpPr>
              <p:spPr>
                <a:xfrm rot="16200000">
                  <a:off x="4035115" y="448624"/>
                  <a:ext cx="1138776" cy="3492496"/>
                </a:xfrm>
                <a:prstGeom prst="arc">
                  <a:avLst>
                    <a:gd name="adj1" fmla="val 6055329"/>
                    <a:gd name="adj2" fmla="val 15507949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</p:grpSp>
          <p:sp>
            <p:nvSpPr>
              <p:cNvPr id="9" name="Дуга 4"/>
              <p:cNvSpPr/>
              <p:nvPr/>
            </p:nvSpPr>
            <p:spPr>
              <a:xfrm rot="16200000">
                <a:off x="3993875" y="-449232"/>
                <a:ext cx="1358911" cy="3496734"/>
              </a:xfrm>
              <a:prstGeom prst="arc">
                <a:avLst>
                  <a:gd name="adj1" fmla="val 7818595"/>
                  <a:gd name="adj2" fmla="val 14278244"/>
                </a:avLst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sp>
          <p:nvSpPr>
            <p:cNvPr id="58377" name="TextBox 6"/>
            <p:cNvSpPr txBox="1">
              <a:spLocks noChangeArrowheads="1"/>
            </p:cNvSpPr>
            <p:nvPr/>
          </p:nvSpPr>
          <p:spPr bwMode="auto">
            <a:xfrm>
              <a:off x="142908" y="3143247"/>
              <a:ext cx="9144000" cy="1969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ru-RU" sz="2400" b="1">
                  <a:solidFill>
                    <a:schemeClr val="bg1"/>
                  </a:solidFill>
                  <a:latin typeface="Bradley Hand ITC" pitchFamily="66" charset="0"/>
                </a:rPr>
                <a:t>JEOPARDY</a:t>
              </a:r>
              <a:r>
                <a:rPr lang="ru-RU" altLang="ru-RU" sz="2400" b="1">
                  <a:solidFill>
                    <a:schemeClr val="bg1"/>
                  </a:solidFill>
                  <a:latin typeface="Bradley Hand ITC" pitchFamily="66" charset="0"/>
                </a:rPr>
                <a:t>!</a:t>
              </a:r>
              <a:endParaRPr lang="ru-RU" altLang="ru-RU" sz="2400" b="1">
                <a:solidFill>
                  <a:schemeClr val="bg1"/>
                </a:solidFill>
                <a:latin typeface="Calibri" pitchFamily="34" charset="0"/>
              </a:endParaRPr>
            </a:p>
            <a:p>
              <a:pPr eaLnBrk="1" hangingPunct="1"/>
              <a:endParaRPr lang="ru-RU" altLang="ru-RU">
                <a:latin typeface="Calibri" pitchFamily="34" charset="0"/>
              </a:endParaRPr>
            </a:p>
          </p:txBody>
        </p:sp>
      </p:grpSp>
      <p:sp>
        <p:nvSpPr>
          <p:cNvPr id="19" name="Стрелка вправо 18">
            <a:hlinkClick r:id="rId2" action="ppaction://hlinksldjump"/>
          </p:cNvPr>
          <p:cNvSpPr/>
          <p:nvPr/>
        </p:nvSpPr>
        <p:spPr>
          <a:xfrm flipH="1">
            <a:off x="642938" y="5643563"/>
            <a:ext cx="1143000" cy="928687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Back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9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3071810"/>
            <a:ext cx="8001056" cy="707886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</a:schemeClr>
              </a:gs>
              <a:gs pos="48000">
                <a:schemeClr val="accent3">
                  <a:lumMod val="40000"/>
                  <a:lumOff val="60000"/>
                  <a:alpha val="80000"/>
                </a:schemeClr>
              </a:gs>
              <a:gs pos="73000">
                <a:schemeClr val="accent3">
                  <a:lumMod val="75000"/>
                </a:schemeClr>
              </a:gs>
              <a:gs pos="100000">
                <a:schemeClr val="accent3">
                  <a:lumMod val="60000"/>
                  <a:lumOff val="40000"/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What is Pancake Day?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00250" y="1285875"/>
            <a:ext cx="5857875" cy="21240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Final question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600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+mn-cs"/>
            </a:endParaRPr>
          </a:p>
        </p:txBody>
      </p:sp>
      <p:grpSp>
        <p:nvGrpSpPr>
          <p:cNvPr id="4" name="Группа 4"/>
          <p:cNvGrpSpPr>
            <a:grpSpLocks/>
          </p:cNvGrpSpPr>
          <p:nvPr/>
        </p:nvGrpSpPr>
        <p:grpSpPr bwMode="auto">
          <a:xfrm rot="-1800000">
            <a:off x="-801688" y="-257175"/>
            <a:ext cx="3429001" cy="1714500"/>
            <a:chOff x="142908" y="642918"/>
            <a:chExt cx="9144000" cy="4572032"/>
          </a:xfrm>
        </p:grpSpPr>
        <p:grpSp>
          <p:nvGrpSpPr>
            <p:cNvPr id="59400" name="Группа 5"/>
            <p:cNvGrpSpPr>
              <a:grpSpLocks/>
            </p:cNvGrpSpPr>
            <p:nvPr/>
          </p:nvGrpSpPr>
          <p:grpSpPr bwMode="auto">
            <a:xfrm>
              <a:off x="2857488" y="642918"/>
              <a:ext cx="3573715" cy="4572032"/>
              <a:chOff x="2857488" y="642918"/>
              <a:chExt cx="3573715" cy="4572032"/>
            </a:xfrm>
          </p:grpSpPr>
          <p:grpSp>
            <p:nvGrpSpPr>
              <p:cNvPr id="59402" name="Группа 16"/>
              <p:cNvGrpSpPr>
                <a:grpSpLocks/>
              </p:cNvGrpSpPr>
              <p:nvPr/>
            </p:nvGrpSpPr>
            <p:grpSpPr bwMode="auto">
              <a:xfrm>
                <a:off x="2857488" y="1641235"/>
                <a:ext cx="3573715" cy="3573715"/>
                <a:chOff x="2857488" y="1643051"/>
                <a:chExt cx="3573715" cy="3573715"/>
              </a:xfrm>
            </p:grpSpPr>
            <p:sp>
              <p:nvSpPr>
                <p:cNvPr id="10" name="Овал 4"/>
                <p:cNvSpPr/>
                <p:nvPr/>
              </p:nvSpPr>
              <p:spPr>
                <a:xfrm>
                  <a:off x="2857488" y="1714489"/>
                  <a:ext cx="3500462" cy="3500462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3">
                        <a:lumMod val="50000"/>
                      </a:schemeClr>
                    </a:gs>
                    <a:gs pos="48000">
                      <a:schemeClr val="accent3">
                        <a:lumMod val="75000"/>
                        <a:alpha val="90000"/>
                      </a:schemeClr>
                    </a:gs>
                    <a:gs pos="73000">
                      <a:schemeClr val="tx2">
                        <a:lumMod val="40000"/>
                        <a:lumOff val="60000"/>
                      </a:schemeClr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1" name="Дуга 10"/>
                <p:cNvSpPr/>
                <p:nvPr/>
              </p:nvSpPr>
              <p:spPr>
                <a:xfrm>
                  <a:off x="3627444" y="1689824"/>
                  <a:ext cx="1799167" cy="3496757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2" name="Дуга 11"/>
                <p:cNvSpPr/>
                <p:nvPr/>
              </p:nvSpPr>
              <p:spPr>
                <a:xfrm flipH="1">
                  <a:off x="3995865" y="1691115"/>
                  <a:ext cx="1642532" cy="3496757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3" name="Дуга 12"/>
                <p:cNvSpPr/>
                <p:nvPr/>
              </p:nvSpPr>
              <p:spPr>
                <a:xfrm flipH="1">
                  <a:off x="4284339" y="1839066"/>
                  <a:ext cx="1926164" cy="3208889"/>
                </a:xfrm>
                <a:prstGeom prst="arc">
                  <a:avLst>
                    <a:gd name="adj1" fmla="val 7099357"/>
                    <a:gd name="adj2" fmla="val 15084136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4" name="Дуга 13"/>
                <p:cNvSpPr/>
                <p:nvPr/>
              </p:nvSpPr>
              <p:spPr>
                <a:xfrm>
                  <a:off x="2995738" y="1905972"/>
                  <a:ext cx="1786466" cy="3217355"/>
                </a:xfrm>
                <a:prstGeom prst="arc">
                  <a:avLst>
                    <a:gd name="adj1" fmla="val 7099357"/>
                    <a:gd name="adj2" fmla="val 15401728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5" name="Дуга 14"/>
                <p:cNvSpPr/>
                <p:nvPr/>
              </p:nvSpPr>
              <p:spPr>
                <a:xfrm rot="16200000">
                  <a:off x="3530439" y="1937235"/>
                  <a:ext cx="2154780" cy="3500963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6" name="Дуга 15"/>
                <p:cNvSpPr/>
                <p:nvPr/>
              </p:nvSpPr>
              <p:spPr>
                <a:xfrm rot="16200000">
                  <a:off x="3707696" y="2409862"/>
                  <a:ext cx="1938880" cy="3500963"/>
                </a:xfrm>
                <a:prstGeom prst="arc">
                  <a:avLst>
                    <a:gd name="adj1" fmla="val 9161105"/>
                    <a:gd name="adj2" fmla="val 13455196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7" name="Дуга 16"/>
                <p:cNvSpPr/>
                <p:nvPr/>
              </p:nvSpPr>
              <p:spPr>
                <a:xfrm rot="16200000">
                  <a:off x="4031196" y="1438116"/>
                  <a:ext cx="1143008" cy="3500963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8" name="Дуга 17"/>
                <p:cNvSpPr/>
                <p:nvPr/>
              </p:nvSpPr>
              <p:spPr>
                <a:xfrm rot="16200000">
                  <a:off x="4035115" y="448624"/>
                  <a:ext cx="1138776" cy="3492496"/>
                </a:xfrm>
                <a:prstGeom prst="arc">
                  <a:avLst>
                    <a:gd name="adj1" fmla="val 6055329"/>
                    <a:gd name="adj2" fmla="val 15507949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</p:grpSp>
          <p:sp>
            <p:nvSpPr>
              <p:cNvPr id="9" name="Дуга 4"/>
              <p:cNvSpPr/>
              <p:nvPr/>
            </p:nvSpPr>
            <p:spPr>
              <a:xfrm rot="16200000">
                <a:off x="3993875" y="-449232"/>
                <a:ext cx="1358911" cy="3496734"/>
              </a:xfrm>
              <a:prstGeom prst="arc">
                <a:avLst>
                  <a:gd name="adj1" fmla="val 7818595"/>
                  <a:gd name="adj2" fmla="val 14278244"/>
                </a:avLst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sp>
          <p:nvSpPr>
            <p:cNvPr id="59401" name="TextBox 6"/>
            <p:cNvSpPr txBox="1">
              <a:spLocks noChangeArrowheads="1"/>
            </p:cNvSpPr>
            <p:nvPr/>
          </p:nvSpPr>
          <p:spPr bwMode="auto">
            <a:xfrm>
              <a:off x="142908" y="3143247"/>
              <a:ext cx="9144000" cy="1969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ru-RU" sz="2400" b="1">
                  <a:solidFill>
                    <a:schemeClr val="bg1"/>
                  </a:solidFill>
                  <a:latin typeface="Bradley Hand ITC" pitchFamily="66" charset="0"/>
                </a:rPr>
                <a:t>JEOPARDY</a:t>
              </a:r>
              <a:r>
                <a:rPr lang="ru-RU" altLang="ru-RU" sz="2400" b="1">
                  <a:solidFill>
                    <a:schemeClr val="bg1"/>
                  </a:solidFill>
                  <a:latin typeface="Bradley Hand ITC" pitchFamily="66" charset="0"/>
                </a:rPr>
                <a:t>!</a:t>
              </a:r>
              <a:endParaRPr lang="ru-RU" altLang="ru-RU" sz="2400" b="1">
                <a:solidFill>
                  <a:schemeClr val="bg1"/>
                </a:solidFill>
                <a:latin typeface="Calibri" pitchFamily="34" charset="0"/>
              </a:endParaRPr>
            </a:p>
            <a:p>
              <a:pPr eaLnBrk="1" hangingPunct="1"/>
              <a:endParaRPr lang="ru-RU" altLang="ru-RU">
                <a:latin typeface="Calibri" pitchFamily="34" charset="0"/>
              </a:endParaRPr>
            </a:p>
          </p:txBody>
        </p:sp>
      </p:grpSp>
      <p:sp>
        <p:nvSpPr>
          <p:cNvPr id="19" name="Стрелка вправо 18">
            <a:hlinkClick r:id="rId2" action="ppaction://hlinksldjump"/>
          </p:cNvPr>
          <p:cNvSpPr/>
          <p:nvPr/>
        </p:nvSpPr>
        <p:spPr>
          <a:xfrm flipH="1">
            <a:off x="642938" y="5643563"/>
            <a:ext cx="1143000" cy="928687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Back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9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3071810"/>
            <a:ext cx="8001056" cy="707886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</a:schemeClr>
              </a:gs>
              <a:gs pos="48000">
                <a:schemeClr val="accent3">
                  <a:lumMod val="40000"/>
                  <a:lumOff val="60000"/>
                  <a:alpha val="80000"/>
                </a:schemeClr>
              </a:gs>
              <a:gs pos="73000">
                <a:schemeClr val="accent3">
                  <a:lumMod val="75000"/>
                </a:schemeClr>
              </a:gs>
              <a:gs pos="100000">
                <a:schemeClr val="accent3">
                  <a:lumMod val="60000"/>
                  <a:lumOff val="40000"/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When did Queen Victoria rule?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00250" y="1285875"/>
            <a:ext cx="5857875" cy="21240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Final question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900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+mn-cs"/>
            </a:endParaRPr>
          </a:p>
        </p:txBody>
      </p:sp>
      <p:grpSp>
        <p:nvGrpSpPr>
          <p:cNvPr id="4" name="Группа 4"/>
          <p:cNvGrpSpPr>
            <a:grpSpLocks/>
          </p:cNvGrpSpPr>
          <p:nvPr/>
        </p:nvGrpSpPr>
        <p:grpSpPr bwMode="auto">
          <a:xfrm rot="-1800000">
            <a:off x="-801688" y="-257175"/>
            <a:ext cx="3429001" cy="1714500"/>
            <a:chOff x="142908" y="642918"/>
            <a:chExt cx="9144000" cy="4572032"/>
          </a:xfrm>
        </p:grpSpPr>
        <p:grpSp>
          <p:nvGrpSpPr>
            <p:cNvPr id="60424" name="Группа 5"/>
            <p:cNvGrpSpPr>
              <a:grpSpLocks/>
            </p:cNvGrpSpPr>
            <p:nvPr/>
          </p:nvGrpSpPr>
          <p:grpSpPr bwMode="auto">
            <a:xfrm>
              <a:off x="2857488" y="642918"/>
              <a:ext cx="3573715" cy="4572032"/>
              <a:chOff x="2857488" y="642918"/>
              <a:chExt cx="3573715" cy="4572032"/>
            </a:xfrm>
          </p:grpSpPr>
          <p:grpSp>
            <p:nvGrpSpPr>
              <p:cNvPr id="60426" name="Группа 16"/>
              <p:cNvGrpSpPr>
                <a:grpSpLocks/>
              </p:cNvGrpSpPr>
              <p:nvPr/>
            </p:nvGrpSpPr>
            <p:grpSpPr bwMode="auto">
              <a:xfrm>
                <a:off x="2857488" y="1641235"/>
                <a:ext cx="3573715" cy="3573715"/>
                <a:chOff x="2857488" y="1643051"/>
                <a:chExt cx="3573715" cy="3573715"/>
              </a:xfrm>
            </p:grpSpPr>
            <p:sp>
              <p:nvSpPr>
                <p:cNvPr id="10" name="Овал 4"/>
                <p:cNvSpPr/>
                <p:nvPr/>
              </p:nvSpPr>
              <p:spPr>
                <a:xfrm>
                  <a:off x="2857488" y="1714489"/>
                  <a:ext cx="3500462" cy="3500462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3">
                        <a:lumMod val="50000"/>
                      </a:schemeClr>
                    </a:gs>
                    <a:gs pos="48000">
                      <a:schemeClr val="accent3">
                        <a:lumMod val="75000"/>
                        <a:alpha val="90000"/>
                      </a:schemeClr>
                    </a:gs>
                    <a:gs pos="73000">
                      <a:schemeClr val="tx2">
                        <a:lumMod val="40000"/>
                        <a:lumOff val="60000"/>
                      </a:schemeClr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1" name="Дуга 10"/>
                <p:cNvSpPr/>
                <p:nvPr/>
              </p:nvSpPr>
              <p:spPr>
                <a:xfrm>
                  <a:off x="3627444" y="1689824"/>
                  <a:ext cx="1799167" cy="3496757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2" name="Дуга 11"/>
                <p:cNvSpPr/>
                <p:nvPr/>
              </p:nvSpPr>
              <p:spPr>
                <a:xfrm flipH="1">
                  <a:off x="3995865" y="1691115"/>
                  <a:ext cx="1642532" cy="3496757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3" name="Дуга 12"/>
                <p:cNvSpPr/>
                <p:nvPr/>
              </p:nvSpPr>
              <p:spPr>
                <a:xfrm flipH="1">
                  <a:off x="4284339" y="1839066"/>
                  <a:ext cx="1926164" cy="3208889"/>
                </a:xfrm>
                <a:prstGeom prst="arc">
                  <a:avLst>
                    <a:gd name="adj1" fmla="val 7099357"/>
                    <a:gd name="adj2" fmla="val 15084136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4" name="Дуга 13"/>
                <p:cNvSpPr/>
                <p:nvPr/>
              </p:nvSpPr>
              <p:spPr>
                <a:xfrm>
                  <a:off x="2995738" y="1905972"/>
                  <a:ext cx="1786466" cy="3217355"/>
                </a:xfrm>
                <a:prstGeom prst="arc">
                  <a:avLst>
                    <a:gd name="adj1" fmla="val 7099357"/>
                    <a:gd name="adj2" fmla="val 15401728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5" name="Дуга 14"/>
                <p:cNvSpPr/>
                <p:nvPr/>
              </p:nvSpPr>
              <p:spPr>
                <a:xfrm rot="16200000">
                  <a:off x="3530439" y="1937235"/>
                  <a:ext cx="2154780" cy="3500963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6" name="Дуга 15"/>
                <p:cNvSpPr/>
                <p:nvPr/>
              </p:nvSpPr>
              <p:spPr>
                <a:xfrm rot="16200000">
                  <a:off x="3707696" y="2409862"/>
                  <a:ext cx="1938880" cy="3500963"/>
                </a:xfrm>
                <a:prstGeom prst="arc">
                  <a:avLst>
                    <a:gd name="adj1" fmla="val 9161105"/>
                    <a:gd name="adj2" fmla="val 13455196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7" name="Дуга 16"/>
                <p:cNvSpPr/>
                <p:nvPr/>
              </p:nvSpPr>
              <p:spPr>
                <a:xfrm rot="16200000">
                  <a:off x="4031196" y="1438116"/>
                  <a:ext cx="1143008" cy="3500963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8" name="Дуга 17"/>
                <p:cNvSpPr/>
                <p:nvPr/>
              </p:nvSpPr>
              <p:spPr>
                <a:xfrm rot="16200000">
                  <a:off x="4035115" y="448624"/>
                  <a:ext cx="1138776" cy="3492496"/>
                </a:xfrm>
                <a:prstGeom prst="arc">
                  <a:avLst>
                    <a:gd name="adj1" fmla="val 6055329"/>
                    <a:gd name="adj2" fmla="val 15507949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</p:grpSp>
          <p:sp>
            <p:nvSpPr>
              <p:cNvPr id="9" name="Дуга 4"/>
              <p:cNvSpPr/>
              <p:nvPr/>
            </p:nvSpPr>
            <p:spPr>
              <a:xfrm rot="16200000">
                <a:off x="3993875" y="-449232"/>
                <a:ext cx="1358911" cy="3496734"/>
              </a:xfrm>
              <a:prstGeom prst="arc">
                <a:avLst>
                  <a:gd name="adj1" fmla="val 7818595"/>
                  <a:gd name="adj2" fmla="val 14278244"/>
                </a:avLst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sp>
          <p:nvSpPr>
            <p:cNvPr id="60425" name="TextBox 6"/>
            <p:cNvSpPr txBox="1">
              <a:spLocks noChangeArrowheads="1"/>
            </p:cNvSpPr>
            <p:nvPr/>
          </p:nvSpPr>
          <p:spPr bwMode="auto">
            <a:xfrm>
              <a:off x="142908" y="3143247"/>
              <a:ext cx="9144000" cy="1969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ru-RU" sz="2400" b="1">
                  <a:solidFill>
                    <a:schemeClr val="bg1"/>
                  </a:solidFill>
                  <a:latin typeface="Bradley Hand ITC" pitchFamily="66" charset="0"/>
                </a:rPr>
                <a:t>JEOPARDY</a:t>
              </a:r>
              <a:r>
                <a:rPr lang="ru-RU" altLang="ru-RU" sz="2400" b="1">
                  <a:solidFill>
                    <a:schemeClr val="bg1"/>
                  </a:solidFill>
                  <a:latin typeface="Bradley Hand ITC" pitchFamily="66" charset="0"/>
                </a:rPr>
                <a:t>!</a:t>
              </a:r>
              <a:endParaRPr lang="ru-RU" altLang="ru-RU" sz="2400" b="1">
                <a:solidFill>
                  <a:schemeClr val="bg1"/>
                </a:solidFill>
                <a:latin typeface="Calibri" pitchFamily="34" charset="0"/>
              </a:endParaRPr>
            </a:p>
            <a:p>
              <a:pPr eaLnBrk="1" hangingPunct="1"/>
              <a:endParaRPr lang="ru-RU" altLang="ru-RU">
                <a:latin typeface="Calibri" pitchFamily="34" charset="0"/>
              </a:endParaRPr>
            </a:p>
          </p:txBody>
        </p:sp>
      </p:grpSp>
      <p:sp>
        <p:nvSpPr>
          <p:cNvPr id="19" name="Стрелка вправо 18">
            <a:hlinkClick r:id="rId2" action="ppaction://hlinksldjump"/>
          </p:cNvPr>
          <p:cNvSpPr/>
          <p:nvPr/>
        </p:nvSpPr>
        <p:spPr>
          <a:xfrm flipH="1">
            <a:off x="642938" y="5643563"/>
            <a:ext cx="1143000" cy="928687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Back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9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3071810"/>
            <a:ext cx="8001056" cy="707886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</a:schemeClr>
              </a:gs>
              <a:gs pos="48000">
                <a:schemeClr val="accent3">
                  <a:lumMod val="40000"/>
                  <a:lumOff val="60000"/>
                  <a:alpha val="80000"/>
                </a:schemeClr>
              </a:gs>
              <a:gs pos="73000">
                <a:schemeClr val="accent3">
                  <a:lumMod val="75000"/>
                </a:schemeClr>
              </a:gs>
              <a:gs pos="100000">
                <a:schemeClr val="accent3">
                  <a:lumMod val="60000"/>
                  <a:lumOff val="40000"/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What are the parks</a:t>
            </a:r>
            <a:r>
              <a: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of London?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00250" y="1285875"/>
            <a:ext cx="5857875" cy="21240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Final question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1200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+mn-cs"/>
            </a:endParaRPr>
          </a:p>
        </p:txBody>
      </p:sp>
      <p:grpSp>
        <p:nvGrpSpPr>
          <p:cNvPr id="4" name="Группа 4"/>
          <p:cNvGrpSpPr>
            <a:grpSpLocks/>
          </p:cNvGrpSpPr>
          <p:nvPr/>
        </p:nvGrpSpPr>
        <p:grpSpPr bwMode="auto">
          <a:xfrm rot="-1800000">
            <a:off x="-801688" y="-257175"/>
            <a:ext cx="3429001" cy="1714500"/>
            <a:chOff x="142908" y="642918"/>
            <a:chExt cx="9144000" cy="4572032"/>
          </a:xfrm>
        </p:grpSpPr>
        <p:grpSp>
          <p:nvGrpSpPr>
            <p:cNvPr id="61448" name="Группа 5"/>
            <p:cNvGrpSpPr>
              <a:grpSpLocks/>
            </p:cNvGrpSpPr>
            <p:nvPr/>
          </p:nvGrpSpPr>
          <p:grpSpPr bwMode="auto">
            <a:xfrm>
              <a:off x="2857488" y="642918"/>
              <a:ext cx="3573715" cy="4572032"/>
              <a:chOff x="2857488" y="642918"/>
              <a:chExt cx="3573715" cy="4572032"/>
            </a:xfrm>
          </p:grpSpPr>
          <p:grpSp>
            <p:nvGrpSpPr>
              <p:cNvPr id="61450" name="Группа 16"/>
              <p:cNvGrpSpPr>
                <a:grpSpLocks/>
              </p:cNvGrpSpPr>
              <p:nvPr/>
            </p:nvGrpSpPr>
            <p:grpSpPr bwMode="auto">
              <a:xfrm>
                <a:off x="2857488" y="1641235"/>
                <a:ext cx="3573715" cy="3573715"/>
                <a:chOff x="2857488" y="1643051"/>
                <a:chExt cx="3573715" cy="3573715"/>
              </a:xfrm>
            </p:grpSpPr>
            <p:sp>
              <p:nvSpPr>
                <p:cNvPr id="10" name="Овал 4"/>
                <p:cNvSpPr/>
                <p:nvPr/>
              </p:nvSpPr>
              <p:spPr>
                <a:xfrm>
                  <a:off x="2857488" y="1714489"/>
                  <a:ext cx="3500462" cy="3500462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3">
                        <a:lumMod val="50000"/>
                      </a:schemeClr>
                    </a:gs>
                    <a:gs pos="48000">
                      <a:schemeClr val="accent3">
                        <a:lumMod val="75000"/>
                        <a:alpha val="90000"/>
                      </a:schemeClr>
                    </a:gs>
                    <a:gs pos="73000">
                      <a:schemeClr val="tx2">
                        <a:lumMod val="40000"/>
                        <a:lumOff val="60000"/>
                      </a:schemeClr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1" name="Дуга 10"/>
                <p:cNvSpPr/>
                <p:nvPr/>
              </p:nvSpPr>
              <p:spPr>
                <a:xfrm>
                  <a:off x="3627444" y="1689824"/>
                  <a:ext cx="1799167" cy="3496757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2" name="Дуга 11"/>
                <p:cNvSpPr/>
                <p:nvPr/>
              </p:nvSpPr>
              <p:spPr>
                <a:xfrm flipH="1">
                  <a:off x="3995865" y="1691115"/>
                  <a:ext cx="1642532" cy="3496757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3" name="Дуга 12"/>
                <p:cNvSpPr/>
                <p:nvPr/>
              </p:nvSpPr>
              <p:spPr>
                <a:xfrm flipH="1">
                  <a:off x="4284339" y="1839066"/>
                  <a:ext cx="1926164" cy="3208889"/>
                </a:xfrm>
                <a:prstGeom prst="arc">
                  <a:avLst>
                    <a:gd name="adj1" fmla="val 7099357"/>
                    <a:gd name="adj2" fmla="val 15084136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4" name="Дуга 13"/>
                <p:cNvSpPr/>
                <p:nvPr/>
              </p:nvSpPr>
              <p:spPr>
                <a:xfrm>
                  <a:off x="2995738" y="1905972"/>
                  <a:ext cx="1786466" cy="3217355"/>
                </a:xfrm>
                <a:prstGeom prst="arc">
                  <a:avLst>
                    <a:gd name="adj1" fmla="val 7099357"/>
                    <a:gd name="adj2" fmla="val 15401728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5" name="Дуга 14"/>
                <p:cNvSpPr/>
                <p:nvPr/>
              </p:nvSpPr>
              <p:spPr>
                <a:xfrm rot="16200000">
                  <a:off x="3530439" y="1937235"/>
                  <a:ext cx="2154780" cy="3500963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6" name="Дуга 15"/>
                <p:cNvSpPr/>
                <p:nvPr/>
              </p:nvSpPr>
              <p:spPr>
                <a:xfrm rot="16200000">
                  <a:off x="3707696" y="2409862"/>
                  <a:ext cx="1938880" cy="3500963"/>
                </a:xfrm>
                <a:prstGeom prst="arc">
                  <a:avLst>
                    <a:gd name="adj1" fmla="val 9161105"/>
                    <a:gd name="adj2" fmla="val 13455196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7" name="Дуга 16"/>
                <p:cNvSpPr/>
                <p:nvPr/>
              </p:nvSpPr>
              <p:spPr>
                <a:xfrm rot="16200000">
                  <a:off x="4031196" y="1438116"/>
                  <a:ext cx="1143008" cy="3500963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8" name="Дуга 17"/>
                <p:cNvSpPr/>
                <p:nvPr/>
              </p:nvSpPr>
              <p:spPr>
                <a:xfrm rot="16200000">
                  <a:off x="4035115" y="448624"/>
                  <a:ext cx="1138776" cy="3492496"/>
                </a:xfrm>
                <a:prstGeom prst="arc">
                  <a:avLst>
                    <a:gd name="adj1" fmla="val 6055329"/>
                    <a:gd name="adj2" fmla="val 15507949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</p:grpSp>
          <p:sp>
            <p:nvSpPr>
              <p:cNvPr id="9" name="Дуга 4"/>
              <p:cNvSpPr/>
              <p:nvPr/>
            </p:nvSpPr>
            <p:spPr>
              <a:xfrm rot="16200000">
                <a:off x="3993875" y="-449232"/>
                <a:ext cx="1358911" cy="3496734"/>
              </a:xfrm>
              <a:prstGeom prst="arc">
                <a:avLst>
                  <a:gd name="adj1" fmla="val 7818595"/>
                  <a:gd name="adj2" fmla="val 14278244"/>
                </a:avLst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sp>
          <p:nvSpPr>
            <p:cNvPr id="61449" name="TextBox 6"/>
            <p:cNvSpPr txBox="1">
              <a:spLocks noChangeArrowheads="1"/>
            </p:cNvSpPr>
            <p:nvPr/>
          </p:nvSpPr>
          <p:spPr bwMode="auto">
            <a:xfrm>
              <a:off x="142908" y="3143247"/>
              <a:ext cx="9144000" cy="1969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ru-RU" sz="2400" b="1">
                  <a:solidFill>
                    <a:schemeClr val="bg1"/>
                  </a:solidFill>
                  <a:latin typeface="Bradley Hand ITC" pitchFamily="66" charset="0"/>
                </a:rPr>
                <a:t>JEOPARDY</a:t>
              </a:r>
              <a:r>
                <a:rPr lang="ru-RU" altLang="ru-RU" sz="2400" b="1">
                  <a:solidFill>
                    <a:schemeClr val="bg1"/>
                  </a:solidFill>
                  <a:latin typeface="Bradley Hand ITC" pitchFamily="66" charset="0"/>
                </a:rPr>
                <a:t>!</a:t>
              </a:r>
              <a:endParaRPr lang="ru-RU" altLang="ru-RU" sz="2400" b="1">
                <a:solidFill>
                  <a:schemeClr val="bg1"/>
                </a:solidFill>
                <a:latin typeface="Calibri" pitchFamily="34" charset="0"/>
              </a:endParaRPr>
            </a:p>
            <a:p>
              <a:pPr eaLnBrk="1" hangingPunct="1"/>
              <a:endParaRPr lang="ru-RU" altLang="ru-RU">
                <a:latin typeface="Calibri" pitchFamily="34" charset="0"/>
              </a:endParaRPr>
            </a:p>
          </p:txBody>
        </p:sp>
      </p:grpSp>
      <p:sp>
        <p:nvSpPr>
          <p:cNvPr id="19" name="Стрелка вправо 18">
            <a:hlinkClick r:id="rId2" action="ppaction://hlinksldjump"/>
          </p:cNvPr>
          <p:cNvSpPr/>
          <p:nvPr/>
        </p:nvSpPr>
        <p:spPr>
          <a:xfrm flipH="1">
            <a:off x="642938" y="5643563"/>
            <a:ext cx="1143000" cy="928687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Back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9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3071810"/>
            <a:ext cx="8001056" cy="1323439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</a:schemeClr>
              </a:gs>
              <a:gs pos="48000">
                <a:schemeClr val="accent3">
                  <a:lumMod val="40000"/>
                  <a:lumOff val="60000"/>
                  <a:alpha val="80000"/>
                </a:schemeClr>
              </a:gs>
              <a:gs pos="73000">
                <a:schemeClr val="accent3">
                  <a:lumMod val="75000"/>
                </a:schemeClr>
              </a:gs>
              <a:gs pos="100000">
                <a:schemeClr val="accent3">
                  <a:lumMod val="60000"/>
                  <a:lumOff val="40000"/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Who is next in line to the British crown after Prince Charles?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00250" y="1285875"/>
            <a:ext cx="5857875" cy="21240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Final question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1500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+mn-cs"/>
            </a:endParaRPr>
          </a:p>
        </p:txBody>
      </p:sp>
      <p:grpSp>
        <p:nvGrpSpPr>
          <p:cNvPr id="4" name="Группа 4"/>
          <p:cNvGrpSpPr>
            <a:grpSpLocks/>
          </p:cNvGrpSpPr>
          <p:nvPr/>
        </p:nvGrpSpPr>
        <p:grpSpPr bwMode="auto">
          <a:xfrm rot="-1800000">
            <a:off x="-801688" y="-257175"/>
            <a:ext cx="3429001" cy="1714500"/>
            <a:chOff x="142908" y="642918"/>
            <a:chExt cx="9144000" cy="4572032"/>
          </a:xfrm>
        </p:grpSpPr>
        <p:grpSp>
          <p:nvGrpSpPr>
            <p:cNvPr id="62472" name="Группа 5"/>
            <p:cNvGrpSpPr>
              <a:grpSpLocks/>
            </p:cNvGrpSpPr>
            <p:nvPr/>
          </p:nvGrpSpPr>
          <p:grpSpPr bwMode="auto">
            <a:xfrm>
              <a:off x="2857488" y="642918"/>
              <a:ext cx="3573715" cy="4572032"/>
              <a:chOff x="2857488" y="642918"/>
              <a:chExt cx="3573715" cy="4572032"/>
            </a:xfrm>
          </p:grpSpPr>
          <p:grpSp>
            <p:nvGrpSpPr>
              <p:cNvPr id="62474" name="Группа 16"/>
              <p:cNvGrpSpPr>
                <a:grpSpLocks/>
              </p:cNvGrpSpPr>
              <p:nvPr/>
            </p:nvGrpSpPr>
            <p:grpSpPr bwMode="auto">
              <a:xfrm>
                <a:off x="2857488" y="1641235"/>
                <a:ext cx="3573715" cy="3573715"/>
                <a:chOff x="2857488" y="1643051"/>
                <a:chExt cx="3573715" cy="3573715"/>
              </a:xfrm>
            </p:grpSpPr>
            <p:sp>
              <p:nvSpPr>
                <p:cNvPr id="10" name="Овал 4"/>
                <p:cNvSpPr/>
                <p:nvPr/>
              </p:nvSpPr>
              <p:spPr>
                <a:xfrm>
                  <a:off x="2857488" y="1714489"/>
                  <a:ext cx="3500462" cy="3500462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3">
                        <a:lumMod val="50000"/>
                      </a:schemeClr>
                    </a:gs>
                    <a:gs pos="48000">
                      <a:schemeClr val="accent3">
                        <a:lumMod val="75000"/>
                        <a:alpha val="90000"/>
                      </a:schemeClr>
                    </a:gs>
                    <a:gs pos="73000">
                      <a:schemeClr val="tx2">
                        <a:lumMod val="40000"/>
                        <a:lumOff val="60000"/>
                      </a:schemeClr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1" name="Дуга 10"/>
                <p:cNvSpPr/>
                <p:nvPr/>
              </p:nvSpPr>
              <p:spPr>
                <a:xfrm>
                  <a:off x="3627444" y="1689824"/>
                  <a:ext cx="1799167" cy="3496757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2" name="Дуга 11"/>
                <p:cNvSpPr/>
                <p:nvPr/>
              </p:nvSpPr>
              <p:spPr>
                <a:xfrm flipH="1">
                  <a:off x="3995865" y="1691115"/>
                  <a:ext cx="1642532" cy="3496757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3" name="Дуга 12"/>
                <p:cNvSpPr/>
                <p:nvPr/>
              </p:nvSpPr>
              <p:spPr>
                <a:xfrm flipH="1">
                  <a:off x="4284339" y="1839066"/>
                  <a:ext cx="1926164" cy="3208889"/>
                </a:xfrm>
                <a:prstGeom prst="arc">
                  <a:avLst>
                    <a:gd name="adj1" fmla="val 7099357"/>
                    <a:gd name="adj2" fmla="val 15084136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4" name="Дуга 13"/>
                <p:cNvSpPr/>
                <p:nvPr/>
              </p:nvSpPr>
              <p:spPr>
                <a:xfrm>
                  <a:off x="2995738" y="1905972"/>
                  <a:ext cx="1786466" cy="3217355"/>
                </a:xfrm>
                <a:prstGeom prst="arc">
                  <a:avLst>
                    <a:gd name="adj1" fmla="val 7099357"/>
                    <a:gd name="adj2" fmla="val 15401728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5" name="Дуга 14"/>
                <p:cNvSpPr/>
                <p:nvPr/>
              </p:nvSpPr>
              <p:spPr>
                <a:xfrm rot="16200000">
                  <a:off x="3530439" y="1937235"/>
                  <a:ext cx="2154780" cy="3500963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6" name="Дуга 15"/>
                <p:cNvSpPr/>
                <p:nvPr/>
              </p:nvSpPr>
              <p:spPr>
                <a:xfrm rot="16200000">
                  <a:off x="3707696" y="2409862"/>
                  <a:ext cx="1938880" cy="3500963"/>
                </a:xfrm>
                <a:prstGeom prst="arc">
                  <a:avLst>
                    <a:gd name="adj1" fmla="val 9161105"/>
                    <a:gd name="adj2" fmla="val 13455196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7" name="Дуга 16"/>
                <p:cNvSpPr/>
                <p:nvPr/>
              </p:nvSpPr>
              <p:spPr>
                <a:xfrm rot="16200000">
                  <a:off x="4031196" y="1438116"/>
                  <a:ext cx="1143008" cy="3500963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8" name="Дуга 17"/>
                <p:cNvSpPr/>
                <p:nvPr/>
              </p:nvSpPr>
              <p:spPr>
                <a:xfrm rot="16200000">
                  <a:off x="4035115" y="448624"/>
                  <a:ext cx="1138776" cy="3492496"/>
                </a:xfrm>
                <a:prstGeom prst="arc">
                  <a:avLst>
                    <a:gd name="adj1" fmla="val 6055329"/>
                    <a:gd name="adj2" fmla="val 15507949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</p:grpSp>
          <p:sp>
            <p:nvSpPr>
              <p:cNvPr id="9" name="Дуга 4"/>
              <p:cNvSpPr/>
              <p:nvPr/>
            </p:nvSpPr>
            <p:spPr>
              <a:xfrm rot="16200000">
                <a:off x="3993875" y="-449232"/>
                <a:ext cx="1358911" cy="3496734"/>
              </a:xfrm>
              <a:prstGeom prst="arc">
                <a:avLst>
                  <a:gd name="adj1" fmla="val 7818595"/>
                  <a:gd name="adj2" fmla="val 14278244"/>
                </a:avLst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sp>
          <p:nvSpPr>
            <p:cNvPr id="62473" name="TextBox 6"/>
            <p:cNvSpPr txBox="1">
              <a:spLocks noChangeArrowheads="1"/>
            </p:cNvSpPr>
            <p:nvPr/>
          </p:nvSpPr>
          <p:spPr bwMode="auto">
            <a:xfrm>
              <a:off x="142908" y="3143247"/>
              <a:ext cx="9144000" cy="1969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ru-RU" sz="2400" b="1">
                  <a:solidFill>
                    <a:schemeClr val="bg1"/>
                  </a:solidFill>
                  <a:latin typeface="Bradley Hand ITC" pitchFamily="66" charset="0"/>
                </a:rPr>
                <a:t>JEOPARDY</a:t>
              </a:r>
              <a:r>
                <a:rPr lang="ru-RU" altLang="ru-RU" sz="2400" b="1">
                  <a:solidFill>
                    <a:schemeClr val="bg1"/>
                  </a:solidFill>
                  <a:latin typeface="Bradley Hand ITC" pitchFamily="66" charset="0"/>
                </a:rPr>
                <a:t>!</a:t>
              </a:r>
              <a:endParaRPr lang="ru-RU" altLang="ru-RU" sz="2400" b="1">
                <a:solidFill>
                  <a:schemeClr val="bg1"/>
                </a:solidFill>
                <a:latin typeface="Calibri" pitchFamily="34" charset="0"/>
              </a:endParaRPr>
            </a:p>
            <a:p>
              <a:pPr eaLnBrk="1" hangingPunct="1"/>
              <a:endParaRPr lang="ru-RU" altLang="ru-RU">
                <a:latin typeface="Calibri" pitchFamily="34" charset="0"/>
              </a:endParaRPr>
            </a:p>
          </p:txBody>
        </p:sp>
      </p:grpSp>
      <p:sp>
        <p:nvSpPr>
          <p:cNvPr id="19" name="Стрелка вправо 18">
            <a:hlinkClick r:id="rId2" action="ppaction://hlinksldjump"/>
          </p:cNvPr>
          <p:cNvSpPr/>
          <p:nvPr/>
        </p:nvSpPr>
        <p:spPr>
          <a:xfrm flipH="1">
            <a:off x="642938" y="5643563"/>
            <a:ext cx="1143000" cy="928687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Back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2928934"/>
            <a:ext cx="8001056" cy="707886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</a:schemeClr>
              </a:gs>
              <a:gs pos="48000">
                <a:schemeClr val="accent3">
                  <a:lumMod val="40000"/>
                  <a:lumOff val="60000"/>
                  <a:alpha val="80000"/>
                </a:schemeClr>
              </a:gs>
              <a:gs pos="73000">
                <a:schemeClr val="accent3">
                  <a:lumMod val="75000"/>
                </a:schemeClr>
              </a:gs>
              <a:gs pos="100000">
                <a:schemeClr val="accent3">
                  <a:lumMod val="60000"/>
                  <a:lumOff val="40000"/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What is the capital of UK?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43188" y="857250"/>
            <a:ext cx="4597400" cy="12001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THE UNITED KINGDOM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200</a:t>
            </a:r>
          </a:p>
        </p:txBody>
      </p:sp>
      <p:grpSp>
        <p:nvGrpSpPr>
          <p:cNvPr id="4" name="Группа 4"/>
          <p:cNvGrpSpPr>
            <a:grpSpLocks/>
          </p:cNvGrpSpPr>
          <p:nvPr/>
        </p:nvGrpSpPr>
        <p:grpSpPr bwMode="auto">
          <a:xfrm rot="-1800000">
            <a:off x="-801688" y="-257175"/>
            <a:ext cx="3429001" cy="1714500"/>
            <a:chOff x="142908" y="642918"/>
            <a:chExt cx="9144000" cy="4572032"/>
          </a:xfrm>
        </p:grpSpPr>
        <p:grpSp>
          <p:nvGrpSpPr>
            <p:cNvPr id="8200" name="Группа 5"/>
            <p:cNvGrpSpPr>
              <a:grpSpLocks/>
            </p:cNvGrpSpPr>
            <p:nvPr/>
          </p:nvGrpSpPr>
          <p:grpSpPr bwMode="auto">
            <a:xfrm>
              <a:off x="2857488" y="642918"/>
              <a:ext cx="3573715" cy="4572032"/>
              <a:chOff x="2857488" y="642918"/>
              <a:chExt cx="3573715" cy="4572032"/>
            </a:xfrm>
          </p:grpSpPr>
          <p:grpSp>
            <p:nvGrpSpPr>
              <p:cNvPr id="8202" name="Группа 16"/>
              <p:cNvGrpSpPr>
                <a:grpSpLocks/>
              </p:cNvGrpSpPr>
              <p:nvPr/>
            </p:nvGrpSpPr>
            <p:grpSpPr bwMode="auto">
              <a:xfrm>
                <a:off x="2857488" y="1641235"/>
                <a:ext cx="3573715" cy="3573715"/>
                <a:chOff x="2857488" y="1643051"/>
                <a:chExt cx="3573715" cy="3573715"/>
              </a:xfrm>
            </p:grpSpPr>
            <p:sp>
              <p:nvSpPr>
                <p:cNvPr id="10" name="Овал 4"/>
                <p:cNvSpPr/>
                <p:nvPr/>
              </p:nvSpPr>
              <p:spPr>
                <a:xfrm>
                  <a:off x="2857488" y="1714489"/>
                  <a:ext cx="3500462" cy="3500462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3">
                        <a:lumMod val="50000"/>
                      </a:schemeClr>
                    </a:gs>
                    <a:gs pos="48000">
                      <a:schemeClr val="accent3">
                        <a:lumMod val="75000"/>
                        <a:alpha val="90000"/>
                      </a:schemeClr>
                    </a:gs>
                    <a:gs pos="73000">
                      <a:schemeClr val="tx2">
                        <a:lumMod val="40000"/>
                        <a:lumOff val="60000"/>
                      </a:schemeClr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1" name="Дуга 10"/>
                <p:cNvSpPr/>
                <p:nvPr/>
              </p:nvSpPr>
              <p:spPr>
                <a:xfrm>
                  <a:off x="3627444" y="1689824"/>
                  <a:ext cx="1799167" cy="3496757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2" name="Дуга 11"/>
                <p:cNvSpPr/>
                <p:nvPr/>
              </p:nvSpPr>
              <p:spPr>
                <a:xfrm flipH="1">
                  <a:off x="3995865" y="1691115"/>
                  <a:ext cx="1642532" cy="3496757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3" name="Дуга 12"/>
                <p:cNvSpPr/>
                <p:nvPr/>
              </p:nvSpPr>
              <p:spPr>
                <a:xfrm flipH="1">
                  <a:off x="4284339" y="1839066"/>
                  <a:ext cx="1926164" cy="3208889"/>
                </a:xfrm>
                <a:prstGeom prst="arc">
                  <a:avLst>
                    <a:gd name="adj1" fmla="val 7099357"/>
                    <a:gd name="adj2" fmla="val 15084136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4" name="Дуга 13"/>
                <p:cNvSpPr/>
                <p:nvPr/>
              </p:nvSpPr>
              <p:spPr>
                <a:xfrm>
                  <a:off x="2995738" y="1905972"/>
                  <a:ext cx="1786466" cy="3217355"/>
                </a:xfrm>
                <a:prstGeom prst="arc">
                  <a:avLst>
                    <a:gd name="adj1" fmla="val 7099357"/>
                    <a:gd name="adj2" fmla="val 15401728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5" name="Дуга 14"/>
                <p:cNvSpPr/>
                <p:nvPr/>
              </p:nvSpPr>
              <p:spPr>
                <a:xfrm rot="16200000">
                  <a:off x="3530439" y="1937235"/>
                  <a:ext cx="2154780" cy="3500963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6" name="Дуга 15"/>
                <p:cNvSpPr/>
                <p:nvPr/>
              </p:nvSpPr>
              <p:spPr>
                <a:xfrm rot="16200000">
                  <a:off x="3707696" y="2409862"/>
                  <a:ext cx="1938880" cy="3500963"/>
                </a:xfrm>
                <a:prstGeom prst="arc">
                  <a:avLst>
                    <a:gd name="adj1" fmla="val 9161105"/>
                    <a:gd name="adj2" fmla="val 13455196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7" name="Дуга 16"/>
                <p:cNvSpPr/>
                <p:nvPr/>
              </p:nvSpPr>
              <p:spPr>
                <a:xfrm rot="16200000">
                  <a:off x="4031196" y="1438116"/>
                  <a:ext cx="1143008" cy="3500963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8" name="Дуга 17"/>
                <p:cNvSpPr/>
                <p:nvPr/>
              </p:nvSpPr>
              <p:spPr>
                <a:xfrm rot="16200000">
                  <a:off x="4035115" y="448624"/>
                  <a:ext cx="1138776" cy="3492496"/>
                </a:xfrm>
                <a:prstGeom prst="arc">
                  <a:avLst>
                    <a:gd name="adj1" fmla="val 6055329"/>
                    <a:gd name="adj2" fmla="val 15507949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</p:grpSp>
          <p:sp>
            <p:nvSpPr>
              <p:cNvPr id="9" name="Дуга 4"/>
              <p:cNvSpPr/>
              <p:nvPr/>
            </p:nvSpPr>
            <p:spPr>
              <a:xfrm rot="16200000">
                <a:off x="3993875" y="-449232"/>
                <a:ext cx="1358911" cy="3496734"/>
              </a:xfrm>
              <a:prstGeom prst="arc">
                <a:avLst>
                  <a:gd name="adj1" fmla="val 7818595"/>
                  <a:gd name="adj2" fmla="val 14278244"/>
                </a:avLst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sp>
          <p:nvSpPr>
            <p:cNvPr id="8201" name="TextBox 6"/>
            <p:cNvSpPr txBox="1">
              <a:spLocks noChangeArrowheads="1"/>
            </p:cNvSpPr>
            <p:nvPr/>
          </p:nvSpPr>
          <p:spPr bwMode="auto">
            <a:xfrm>
              <a:off x="142908" y="3143247"/>
              <a:ext cx="9144000" cy="1969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ru-RU" sz="2400" b="1">
                  <a:solidFill>
                    <a:schemeClr val="bg1"/>
                  </a:solidFill>
                  <a:latin typeface="Bradley Hand ITC" pitchFamily="66" charset="0"/>
                </a:rPr>
                <a:t>JEOPARDY</a:t>
              </a:r>
              <a:r>
                <a:rPr lang="ru-RU" altLang="ru-RU" sz="2400" b="1">
                  <a:solidFill>
                    <a:schemeClr val="bg1"/>
                  </a:solidFill>
                  <a:latin typeface="Bradley Hand ITC" pitchFamily="66" charset="0"/>
                </a:rPr>
                <a:t>!</a:t>
              </a:r>
              <a:endParaRPr lang="ru-RU" altLang="ru-RU" sz="2400" b="1">
                <a:solidFill>
                  <a:schemeClr val="bg1"/>
                </a:solidFill>
                <a:latin typeface="Calibri" pitchFamily="34" charset="0"/>
              </a:endParaRPr>
            </a:p>
            <a:p>
              <a:pPr eaLnBrk="1" hangingPunct="1"/>
              <a:endParaRPr lang="ru-RU" altLang="ru-RU">
                <a:latin typeface="Calibri" pitchFamily="34" charset="0"/>
              </a:endParaRPr>
            </a:p>
          </p:txBody>
        </p:sp>
      </p:grpSp>
      <p:sp>
        <p:nvSpPr>
          <p:cNvPr id="19" name="Стрелка вправо 18">
            <a:hlinkClick r:id="rId2" action="ppaction://hlinksldjump"/>
          </p:cNvPr>
          <p:cNvSpPr/>
          <p:nvPr/>
        </p:nvSpPr>
        <p:spPr>
          <a:xfrm flipH="1">
            <a:off x="642938" y="5643563"/>
            <a:ext cx="1143000" cy="928687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Back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9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mtClean="0"/>
          </a:p>
        </p:txBody>
      </p:sp>
      <p:sp>
        <p:nvSpPr>
          <p:cNvPr id="63490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pic>
        <p:nvPicPr>
          <p:cNvPr id="1026" name="Picture 2" descr="C:\Documents and Settings\1\Мои документы\ТА\clocks_011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-71462"/>
            <a:ext cx="9144000" cy="7315200"/>
          </a:xfrm>
          <a:prstGeom prst="rect">
            <a:avLst/>
          </a:prstGeom>
          <a:noFill/>
        </p:spPr>
      </p:pic>
      <p:grpSp>
        <p:nvGrpSpPr>
          <p:cNvPr id="2" name="Группа 17"/>
          <p:cNvGrpSpPr>
            <a:grpSpLocks/>
          </p:cNvGrpSpPr>
          <p:nvPr/>
        </p:nvGrpSpPr>
        <p:grpSpPr bwMode="auto">
          <a:xfrm>
            <a:off x="2857500" y="642938"/>
            <a:ext cx="3573463" cy="4572000"/>
            <a:chOff x="2857488" y="642918"/>
            <a:chExt cx="3573715" cy="4572032"/>
          </a:xfrm>
        </p:grpSpPr>
        <p:grpSp>
          <p:nvGrpSpPr>
            <p:cNvPr id="63498" name="Группа 16"/>
            <p:cNvGrpSpPr>
              <a:grpSpLocks/>
            </p:cNvGrpSpPr>
            <p:nvPr/>
          </p:nvGrpSpPr>
          <p:grpSpPr bwMode="auto">
            <a:xfrm>
              <a:off x="2857488" y="1641235"/>
              <a:ext cx="3573715" cy="3573715"/>
              <a:chOff x="2857488" y="1643051"/>
              <a:chExt cx="3573715" cy="3573715"/>
            </a:xfrm>
          </p:grpSpPr>
          <p:sp>
            <p:nvSpPr>
              <p:cNvPr id="5" name="Овал 4"/>
              <p:cNvSpPr/>
              <p:nvPr/>
            </p:nvSpPr>
            <p:spPr>
              <a:xfrm>
                <a:off x="2857488" y="1714489"/>
                <a:ext cx="3500462" cy="3500462"/>
              </a:xfrm>
              <a:prstGeom prst="ellipse">
                <a:avLst/>
              </a:prstGeom>
              <a:gradFill flip="none" rotWithShape="1">
                <a:gsLst>
                  <a:gs pos="0">
                    <a:schemeClr val="accent3">
                      <a:lumMod val="50000"/>
                    </a:schemeClr>
                  </a:gs>
                  <a:gs pos="48000">
                    <a:schemeClr val="accent3">
                      <a:lumMod val="75000"/>
                      <a:alpha val="90000"/>
                    </a:schemeClr>
                  </a:gs>
                  <a:gs pos="73000">
                    <a:schemeClr val="tx2">
                      <a:lumMod val="40000"/>
                      <a:lumOff val="60000"/>
                    </a:schemeClr>
                  </a:gs>
                  <a:gs pos="100000">
                    <a:schemeClr val="accent1">
                      <a:lumMod val="60000"/>
                      <a:lumOff val="40000"/>
                    </a:schemeClr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6" name="Дуга 5"/>
              <p:cNvSpPr/>
              <p:nvPr/>
            </p:nvSpPr>
            <p:spPr>
              <a:xfrm>
                <a:off x="3629067" y="1714717"/>
                <a:ext cx="1800352" cy="3502049"/>
              </a:xfrm>
              <a:prstGeom prst="arc">
                <a:avLst>
                  <a:gd name="adj1" fmla="val 5502553"/>
                  <a:gd name="adj2" fmla="val 16170917"/>
                </a:avLst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7" name="Дуга 6"/>
              <p:cNvSpPr/>
              <p:nvPr/>
            </p:nvSpPr>
            <p:spPr>
              <a:xfrm flipH="1">
                <a:off x="4000569" y="1714717"/>
                <a:ext cx="1643179" cy="3502049"/>
              </a:xfrm>
              <a:prstGeom prst="arc">
                <a:avLst>
                  <a:gd name="adj1" fmla="val 5502553"/>
                  <a:gd name="adj2" fmla="val 16170917"/>
                </a:avLst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8" name="Дуга 7"/>
              <p:cNvSpPr/>
              <p:nvPr/>
            </p:nvSpPr>
            <p:spPr>
              <a:xfrm flipH="1">
                <a:off x="4286339" y="1857593"/>
                <a:ext cx="1928949" cy="3214709"/>
              </a:xfrm>
              <a:prstGeom prst="arc">
                <a:avLst>
                  <a:gd name="adj1" fmla="val 7099357"/>
                  <a:gd name="adj2" fmla="val 15084136"/>
                </a:avLst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9" name="Дуга 8"/>
              <p:cNvSpPr/>
              <p:nvPr/>
            </p:nvSpPr>
            <p:spPr>
              <a:xfrm>
                <a:off x="3000373" y="1929030"/>
                <a:ext cx="1786064" cy="3214710"/>
              </a:xfrm>
              <a:prstGeom prst="arc">
                <a:avLst>
                  <a:gd name="adj1" fmla="val 7099357"/>
                  <a:gd name="adj2" fmla="val 15401728"/>
                </a:avLst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1" name="Дуга 10"/>
              <p:cNvSpPr/>
              <p:nvPr/>
            </p:nvSpPr>
            <p:spPr>
              <a:xfrm rot="16200000">
                <a:off x="3529911" y="1956700"/>
                <a:ext cx="2157427" cy="3502272"/>
              </a:xfrm>
              <a:prstGeom prst="arc">
                <a:avLst>
                  <a:gd name="adj1" fmla="val 5502553"/>
                  <a:gd name="adj2" fmla="val 16170917"/>
                </a:avLst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2" name="Дуга 11"/>
              <p:cNvSpPr/>
              <p:nvPr/>
            </p:nvSpPr>
            <p:spPr>
              <a:xfrm rot="16200000">
                <a:off x="3709304" y="2434541"/>
                <a:ext cx="1941527" cy="3502272"/>
              </a:xfrm>
              <a:prstGeom prst="arc">
                <a:avLst>
                  <a:gd name="adj1" fmla="val 9161105"/>
                  <a:gd name="adj2" fmla="val 13455196"/>
                </a:avLst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3" name="Дуга 12"/>
              <p:cNvSpPr/>
              <p:nvPr/>
            </p:nvSpPr>
            <p:spPr>
              <a:xfrm rot="16200000">
                <a:off x="4037120" y="1463778"/>
                <a:ext cx="1143008" cy="3502272"/>
              </a:xfrm>
              <a:prstGeom prst="arc">
                <a:avLst>
                  <a:gd name="adj1" fmla="val 5502553"/>
                  <a:gd name="adj2" fmla="val 16170917"/>
                </a:avLst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14" name="Дуга 13"/>
              <p:cNvSpPr/>
              <p:nvPr/>
            </p:nvSpPr>
            <p:spPr>
              <a:xfrm rot="16200000">
                <a:off x="4037120" y="463646"/>
                <a:ext cx="1143008" cy="3502272"/>
              </a:xfrm>
              <a:prstGeom prst="arc">
                <a:avLst>
                  <a:gd name="adj1" fmla="val 6055329"/>
                  <a:gd name="adj2" fmla="val 15507949"/>
                </a:avLst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sp>
          <p:nvSpPr>
            <p:cNvPr id="15" name="Дуга 14"/>
            <p:cNvSpPr/>
            <p:nvPr/>
          </p:nvSpPr>
          <p:spPr>
            <a:xfrm rot="16200000">
              <a:off x="4001407" y="-429558"/>
              <a:ext cx="1357321" cy="3502272"/>
            </a:xfrm>
            <a:prstGeom prst="arc">
              <a:avLst>
                <a:gd name="adj1" fmla="val 7818595"/>
                <a:gd name="adj2" fmla="val 14278244"/>
              </a:avLst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63494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900">
                <a:solidFill>
                  <a:srgbClr val="000000"/>
                </a:solidFill>
                <a:latin typeface="Verdana" pitchFamily="34" charset="0"/>
                <a:ea typeface="Calibri" pitchFamily="34" charset="0"/>
                <a:cs typeface="Times New Roman" pitchFamily="18" charset="0"/>
              </a:rPr>
              <a:t>JEOPARDY</a:t>
            </a:r>
            <a:endParaRPr lang="en-US" altLang="ru-RU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214313" y="285750"/>
            <a:ext cx="91440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4800" b="1">
                <a:solidFill>
                  <a:schemeClr val="bg1"/>
                </a:solidFill>
                <a:latin typeface="Bradley Hand ITC" pitchFamily="66" charset="0"/>
              </a:rPr>
              <a:t>THANK YOU FOR the game!!!</a:t>
            </a:r>
            <a:endParaRPr lang="ru-RU" altLang="ru-RU" sz="4800" b="1">
              <a:solidFill>
                <a:schemeClr val="bg1"/>
              </a:solidFill>
              <a:latin typeface="Calibri" pitchFamily="34" charset="0"/>
            </a:endParaRPr>
          </a:p>
          <a:p>
            <a:pPr eaLnBrk="1" hangingPunct="1"/>
            <a:endParaRPr lang="ru-RU" altLang="ru-RU">
              <a:latin typeface="Calibri" pitchFamily="34" charset="0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1143000" y="5287963"/>
            <a:ext cx="7072313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9600">
                <a:solidFill>
                  <a:schemeClr val="bg1"/>
                </a:solidFill>
                <a:latin typeface="Arial Rounded MT Bold" pitchFamily="34" charset="0"/>
              </a:rPr>
              <a:t>GOOD BYE</a:t>
            </a:r>
            <a:endParaRPr lang="ru-RU" altLang="ru-RU" sz="960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advClick="0" advTm="1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1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DBB733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1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100"/>
                            </p:stCondLst>
                            <p:childTnLst>
                              <p:par>
                                <p:cTn id="1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uild="allAtOnce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2928934"/>
            <a:ext cx="8001056" cy="1323439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</a:schemeClr>
              </a:gs>
              <a:gs pos="48000">
                <a:schemeClr val="accent3">
                  <a:lumMod val="40000"/>
                  <a:lumOff val="60000"/>
                  <a:alpha val="80000"/>
                </a:schemeClr>
              </a:gs>
              <a:gs pos="73000">
                <a:schemeClr val="accent3">
                  <a:lumMod val="75000"/>
                </a:schemeClr>
              </a:gs>
              <a:gs pos="100000">
                <a:schemeClr val="accent3">
                  <a:lumMod val="60000"/>
                  <a:lumOff val="40000"/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How many parts are there in UK? What are their capitals?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43188" y="857250"/>
            <a:ext cx="4702175" cy="12001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THE UNITED KINGDOM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300</a:t>
            </a:r>
            <a:endParaRPr lang="ru-RU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+mn-cs"/>
            </a:endParaRPr>
          </a:p>
        </p:txBody>
      </p:sp>
      <p:grpSp>
        <p:nvGrpSpPr>
          <p:cNvPr id="4" name="Группа 4"/>
          <p:cNvGrpSpPr>
            <a:grpSpLocks/>
          </p:cNvGrpSpPr>
          <p:nvPr/>
        </p:nvGrpSpPr>
        <p:grpSpPr bwMode="auto">
          <a:xfrm rot="-1800000">
            <a:off x="-801688" y="-257175"/>
            <a:ext cx="3429001" cy="1714500"/>
            <a:chOff x="142908" y="642918"/>
            <a:chExt cx="9144000" cy="4572032"/>
          </a:xfrm>
        </p:grpSpPr>
        <p:grpSp>
          <p:nvGrpSpPr>
            <p:cNvPr id="9224" name="Группа 5"/>
            <p:cNvGrpSpPr>
              <a:grpSpLocks/>
            </p:cNvGrpSpPr>
            <p:nvPr/>
          </p:nvGrpSpPr>
          <p:grpSpPr bwMode="auto">
            <a:xfrm>
              <a:off x="2857488" y="642918"/>
              <a:ext cx="3573715" cy="4572032"/>
              <a:chOff x="2857488" y="642918"/>
              <a:chExt cx="3573715" cy="4572032"/>
            </a:xfrm>
          </p:grpSpPr>
          <p:grpSp>
            <p:nvGrpSpPr>
              <p:cNvPr id="9226" name="Группа 16"/>
              <p:cNvGrpSpPr>
                <a:grpSpLocks/>
              </p:cNvGrpSpPr>
              <p:nvPr/>
            </p:nvGrpSpPr>
            <p:grpSpPr bwMode="auto">
              <a:xfrm>
                <a:off x="2857488" y="1641235"/>
                <a:ext cx="3573715" cy="3573715"/>
                <a:chOff x="2857488" y="1643051"/>
                <a:chExt cx="3573715" cy="3573715"/>
              </a:xfrm>
            </p:grpSpPr>
            <p:sp>
              <p:nvSpPr>
                <p:cNvPr id="10" name="Овал 4"/>
                <p:cNvSpPr/>
                <p:nvPr/>
              </p:nvSpPr>
              <p:spPr>
                <a:xfrm>
                  <a:off x="2857488" y="1714489"/>
                  <a:ext cx="3500462" cy="3500462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3">
                        <a:lumMod val="50000"/>
                      </a:schemeClr>
                    </a:gs>
                    <a:gs pos="48000">
                      <a:schemeClr val="accent3">
                        <a:lumMod val="75000"/>
                        <a:alpha val="90000"/>
                      </a:schemeClr>
                    </a:gs>
                    <a:gs pos="73000">
                      <a:schemeClr val="tx2">
                        <a:lumMod val="40000"/>
                        <a:lumOff val="60000"/>
                      </a:schemeClr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1" name="Дуга 10"/>
                <p:cNvSpPr/>
                <p:nvPr/>
              </p:nvSpPr>
              <p:spPr>
                <a:xfrm>
                  <a:off x="3627444" y="1689824"/>
                  <a:ext cx="1799167" cy="3496757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2" name="Дуга 11"/>
                <p:cNvSpPr/>
                <p:nvPr/>
              </p:nvSpPr>
              <p:spPr>
                <a:xfrm flipH="1">
                  <a:off x="3995865" y="1691115"/>
                  <a:ext cx="1642532" cy="3496757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3" name="Дуга 12"/>
                <p:cNvSpPr/>
                <p:nvPr/>
              </p:nvSpPr>
              <p:spPr>
                <a:xfrm flipH="1">
                  <a:off x="4284339" y="1839066"/>
                  <a:ext cx="1926164" cy="3208889"/>
                </a:xfrm>
                <a:prstGeom prst="arc">
                  <a:avLst>
                    <a:gd name="adj1" fmla="val 7099357"/>
                    <a:gd name="adj2" fmla="val 15084136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4" name="Дуга 13"/>
                <p:cNvSpPr/>
                <p:nvPr/>
              </p:nvSpPr>
              <p:spPr>
                <a:xfrm>
                  <a:off x="2995738" y="1905972"/>
                  <a:ext cx="1786466" cy="3217355"/>
                </a:xfrm>
                <a:prstGeom prst="arc">
                  <a:avLst>
                    <a:gd name="adj1" fmla="val 7099357"/>
                    <a:gd name="adj2" fmla="val 15401728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5" name="Дуга 14"/>
                <p:cNvSpPr/>
                <p:nvPr/>
              </p:nvSpPr>
              <p:spPr>
                <a:xfrm rot="16200000">
                  <a:off x="3530439" y="1937235"/>
                  <a:ext cx="2154780" cy="3500963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6" name="Дуга 15"/>
                <p:cNvSpPr/>
                <p:nvPr/>
              </p:nvSpPr>
              <p:spPr>
                <a:xfrm rot="16200000">
                  <a:off x="3707696" y="2409862"/>
                  <a:ext cx="1938880" cy="3500963"/>
                </a:xfrm>
                <a:prstGeom prst="arc">
                  <a:avLst>
                    <a:gd name="adj1" fmla="val 9161105"/>
                    <a:gd name="adj2" fmla="val 13455196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7" name="Дуга 16"/>
                <p:cNvSpPr/>
                <p:nvPr/>
              </p:nvSpPr>
              <p:spPr>
                <a:xfrm rot="16200000">
                  <a:off x="4031196" y="1438116"/>
                  <a:ext cx="1143008" cy="3500963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8" name="Дуга 17"/>
                <p:cNvSpPr/>
                <p:nvPr/>
              </p:nvSpPr>
              <p:spPr>
                <a:xfrm rot="16200000">
                  <a:off x="4035115" y="448624"/>
                  <a:ext cx="1138776" cy="3492496"/>
                </a:xfrm>
                <a:prstGeom prst="arc">
                  <a:avLst>
                    <a:gd name="adj1" fmla="val 6055329"/>
                    <a:gd name="adj2" fmla="val 15507949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</p:grpSp>
          <p:sp>
            <p:nvSpPr>
              <p:cNvPr id="9" name="Дуга 4"/>
              <p:cNvSpPr/>
              <p:nvPr/>
            </p:nvSpPr>
            <p:spPr>
              <a:xfrm rot="16200000">
                <a:off x="3993875" y="-449232"/>
                <a:ext cx="1358911" cy="3496734"/>
              </a:xfrm>
              <a:prstGeom prst="arc">
                <a:avLst>
                  <a:gd name="adj1" fmla="val 7818595"/>
                  <a:gd name="adj2" fmla="val 14278244"/>
                </a:avLst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sp>
          <p:nvSpPr>
            <p:cNvPr id="9225" name="TextBox 6"/>
            <p:cNvSpPr txBox="1">
              <a:spLocks noChangeArrowheads="1"/>
            </p:cNvSpPr>
            <p:nvPr/>
          </p:nvSpPr>
          <p:spPr bwMode="auto">
            <a:xfrm>
              <a:off x="142908" y="3143247"/>
              <a:ext cx="9144000" cy="1969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ru-RU" sz="2400" b="1">
                  <a:solidFill>
                    <a:schemeClr val="bg1"/>
                  </a:solidFill>
                  <a:latin typeface="Bradley Hand ITC" pitchFamily="66" charset="0"/>
                </a:rPr>
                <a:t>JEOPARDY</a:t>
              </a:r>
              <a:r>
                <a:rPr lang="ru-RU" altLang="ru-RU" sz="2400" b="1">
                  <a:solidFill>
                    <a:schemeClr val="bg1"/>
                  </a:solidFill>
                  <a:latin typeface="Bradley Hand ITC" pitchFamily="66" charset="0"/>
                </a:rPr>
                <a:t>!</a:t>
              </a:r>
              <a:endParaRPr lang="ru-RU" altLang="ru-RU" sz="2400" b="1">
                <a:solidFill>
                  <a:schemeClr val="bg1"/>
                </a:solidFill>
                <a:latin typeface="Calibri" pitchFamily="34" charset="0"/>
              </a:endParaRPr>
            </a:p>
            <a:p>
              <a:pPr eaLnBrk="1" hangingPunct="1"/>
              <a:endParaRPr lang="ru-RU" altLang="ru-RU">
                <a:latin typeface="Calibri" pitchFamily="34" charset="0"/>
              </a:endParaRPr>
            </a:p>
          </p:txBody>
        </p:sp>
      </p:grpSp>
      <p:sp>
        <p:nvSpPr>
          <p:cNvPr id="19" name="Стрелка вправо 18">
            <a:hlinkClick r:id="rId2" action="ppaction://hlinksldjump"/>
          </p:cNvPr>
          <p:cNvSpPr/>
          <p:nvPr/>
        </p:nvSpPr>
        <p:spPr>
          <a:xfrm flipH="1">
            <a:off x="642938" y="5643563"/>
            <a:ext cx="1143000" cy="928687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Back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2928934"/>
            <a:ext cx="8001056" cy="1323439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</a:schemeClr>
              </a:gs>
              <a:gs pos="48000">
                <a:schemeClr val="accent3">
                  <a:lumMod val="40000"/>
                  <a:lumOff val="60000"/>
                  <a:alpha val="80000"/>
                </a:schemeClr>
              </a:gs>
              <a:gs pos="73000">
                <a:schemeClr val="accent3">
                  <a:lumMod val="75000"/>
                </a:schemeClr>
              </a:gs>
              <a:gs pos="100000">
                <a:schemeClr val="accent3">
                  <a:lumMod val="60000"/>
                  <a:lumOff val="40000"/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Which flag isn’t represented in the Union Flag?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43188" y="857250"/>
            <a:ext cx="4702175" cy="12001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THE UNITED KINGDOM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400</a:t>
            </a:r>
            <a:endParaRPr lang="ru-RU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+mn-cs"/>
            </a:endParaRPr>
          </a:p>
        </p:txBody>
      </p:sp>
      <p:grpSp>
        <p:nvGrpSpPr>
          <p:cNvPr id="4" name="Группа 4"/>
          <p:cNvGrpSpPr>
            <a:grpSpLocks/>
          </p:cNvGrpSpPr>
          <p:nvPr/>
        </p:nvGrpSpPr>
        <p:grpSpPr bwMode="auto">
          <a:xfrm rot="-1800000">
            <a:off x="-801688" y="-257175"/>
            <a:ext cx="3429001" cy="1714500"/>
            <a:chOff x="142908" y="642918"/>
            <a:chExt cx="9144000" cy="4572032"/>
          </a:xfrm>
        </p:grpSpPr>
        <p:grpSp>
          <p:nvGrpSpPr>
            <p:cNvPr id="10248" name="Группа 5"/>
            <p:cNvGrpSpPr>
              <a:grpSpLocks/>
            </p:cNvGrpSpPr>
            <p:nvPr/>
          </p:nvGrpSpPr>
          <p:grpSpPr bwMode="auto">
            <a:xfrm>
              <a:off x="2857488" y="642918"/>
              <a:ext cx="3573715" cy="4572032"/>
              <a:chOff x="2857488" y="642918"/>
              <a:chExt cx="3573715" cy="4572032"/>
            </a:xfrm>
          </p:grpSpPr>
          <p:grpSp>
            <p:nvGrpSpPr>
              <p:cNvPr id="10250" name="Группа 16"/>
              <p:cNvGrpSpPr>
                <a:grpSpLocks/>
              </p:cNvGrpSpPr>
              <p:nvPr/>
            </p:nvGrpSpPr>
            <p:grpSpPr bwMode="auto">
              <a:xfrm>
                <a:off x="2857488" y="1641235"/>
                <a:ext cx="3573715" cy="3573715"/>
                <a:chOff x="2857488" y="1643051"/>
                <a:chExt cx="3573715" cy="3573715"/>
              </a:xfrm>
            </p:grpSpPr>
            <p:sp>
              <p:nvSpPr>
                <p:cNvPr id="10" name="Овал 4"/>
                <p:cNvSpPr/>
                <p:nvPr/>
              </p:nvSpPr>
              <p:spPr>
                <a:xfrm>
                  <a:off x="2857488" y="1714489"/>
                  <a:ext cx="3500462" cy="3500462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3">
                        <a:lumMod val="50000"/>
                      </a:schemeClr>
                    </a:gs>
                    <a:gs pos="48000">
                      <a:schemeClr val="accent3">
                        <a:lumMod val="75000"/>
                        <a:alpha val="90000"/>
                      </a:schemeClr>
                    </a:gs>
                    <a:gs pos="73000">
                      <a:schemeClr val="tx2">
                        <a:lumMod val="40000"/>
                        <a:lumOff val="60000"/>
                      </a:schemeClr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1" name="Дуга 10"/>
                <p:cNvSpPr/>
                <p:nvPr/>
              </p:nvSpPr>
              <p:spPr>
                <a:xfrm>
                  <a:off x="3627444" y="1689824"/>
                  <a:ext cx="1799167" cy="3496757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2" name="Дуга 11"/>
                <p:cNvSpPr/>
                <p:nvPr/>
              </p:nvSpPr>
              <p:spPr>
                <a:xfrm flipH="1">
                  <a:off x="3995865" y="1691115"/>
                  <a:ext cx="1642532" cy="3496757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3" name="Дуга 12"/>
                <p:cNvSpPr/>
                <p:nvPr/>
              </p:nvSpPr>
              <p:spPr>
                <a:xfrm flipH="1">
                  <a:off x="4284339" y="1839066"/>
                  <a:ext cx="1926164" cy="3208889"/>
                </a:xfrm>
                <a:prstGeom prst="arc">
                  <a:avLst>
                    <a:gd name="adj1" fmla="val 7099357"/>
                    <a:gd name="adj2" fmla="val 15084136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4" name="Дуга 13"/>
                <p:cNvSpPr/>
                <p:nvPr/>
              </p:nvSpPr>
              <p:spPr>
                <a:xfrm>
                  <a:off x="2995738" y="1905972"/>
                  <a:ext cx="1786466" cy="3217355"/>
                </a:xfrm>
                <a:prstGeom prst="arc">
                  <a:avLst>
                    <a:gd name="adj1" fmla="val 7099357"/>
                    <a:gd name="adj2" fmla="val 15401728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5" name="Дуга 14"/>
                <p:cNvSpPr/>
                <p:nvPr/>
              </p:nvSpPr>
              <p:spPr>
                <a:xfrm rot="16200000">
                  <a:off x="3530439" y="1937235"/>
                  <a:ext cx="2154780" cy="3500963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6" name="Дуга 15"/>
                <p:cNvSpPr/>
                <p:nvPr/>
              </p:nvSpPr>
              <p:spPr>
                <a:xfrm rot="16200000">
                  <a:off x="3707696" y="2409862"/>
                  <a:ext cx="1938880" cy="3500963"/>
                </a:xfrm>
                <a:prstGeom prst="arc">
                  <a:avLst>
                    <a:gd name="adj1" fmla="val 9161105"/>
                    <a:gd name="adj2" fmla="val 13455196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7" name="Дуга 16"/>
                <p:cNvSpPr/>
                <p:nvPr/>
              </p:nvSpPr>
              <p:spPr>
                <a:xfrm rot="16200000">
                  <a:off x="4031196" y="1438116"/>
                  <a:ext cx="1143008" cy="3500963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8" name="Дуга 17"/>
                <p:cNvSpPr/>
                <p:nvPr/>
              </p:nvSpPr>
              <p:spPr>
                <a:xfrm rot="16200000">
                  <a:off x="4035115" y="448624"/>
                  <a:ext cx="1138776" cy="3492496"/>
                </a:xfrm>
                <a:prstGeom prst="arc">
                  <a:avLst>
                    <a:gd name="adj1" fmla="val 6055329"/>
                    <a:gd name="adj2" fmla="val 15507949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</p:grpSp>
          <p:sp>
            <p:nvSpPr>
              <p:cNvPr id="9" name="Дуга 4"/>
              <p:cNvSpPr/>
              <p:nvPr/>
            </p:nvSpPr>
            <p:spPr>
              <a:xfrm rot="16200000">
                <a:off x="3993875" y="-449232"/>
                <a:ext cx="1358911" cy="3496734"/>
              </a:xfrm>
              <a:prstGeom prst="arc">
                <a:avLst>
                  <a:gd name="adj1" fmla="val 7818595"/>
                  <a:gd name="adj2" fmla="val 14278244"/>
                </a:avLst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sp>
          <p:nvSpPr>
            <p:cNvPr id="10249" name="TextBox 6"/>
            <p:cNvSpPr txBox="1">
              <a:spLocks noChangeArrowheads="1"/>
            </p:cNvSpPr>
            <p:nvPr/>
          </p:nvSpPr>
          <p:spPr bwMode="auto">
            <a:xfrm>
              <a:off x="142908" y="3143247"/>
              <a:ext cx="9144000" cy="1969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ru-RU" sz="2400" b="1">
                  <a:solidFill>
                    <a:schemeClr val="bg1"/>
                  </a:solidFill>
                  <a:latin typeface="Bradley Hand ITC" pitchFamily="66" charset="0"/>
                </a:rPr>
                <a:t>JEOPARDY</a:t>
              </a:r>
              <a:r>
                <a:rPr lang="ru-RU" altLang="ru-RU" sz="2400" b="1">
                  <a:solidFill>
                    <a:schemeClr val="bg1"/>
                  </a:solidFill>
                  <a:latin typeface="Bradley Hand ITC" pitchFamily="66" charset="0"/>
                </a:rPr>
                <a:t>!</a:t>
              </a:r>
              <a:endParaRPr lang="ru-RU" altLang="ru-RU" sz="2400" b="1">
                <a:solidFill>
                  <a:schemeClr val="bg1"/>
                </a:solidFill>
                <a:latin typeface="Calibri" pitchFamily="34" charset="0"/>
              </a:endParaRPr>
            </a:p>
            <a:p>
              <a:pPr eaLnBrk="1" hangingPunct="1"/>
              <a:endParaRPr lang="ru-RU" altLang="ru-RU">
                <a:latin typeface="Calibri" pitchFamily="34" charset="0"/>
              </a:endParaRPr>
            </a:p>
          </p:txBody>
        </p:sp>
      </p:grpSp>
      <p:sp>
        <p:nvSpPr>
          <p:cNvPr id="19" name="Стрелка вправо 18">
            <a:hlinkClick r:id="rId2" action="ppaction://hlinksldjump"/>
          </p:cNvPr>
          <p:cNvSpPr/>
          <p:nvPr/>
        </p:nvSpPr>
        <p:spPr>
          <a:xfrm flipH="1">
            <a:off x="642938" y="5643563"/>
            <a:ext cx="1143000" cy="928687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Back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2643182"/>
            <a:ext cx="8001056" cy="1200329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</a:schemeClr>
              </a:gs>
              <a:gs pos="48000">
                <a:schemeClr val="accent3">
                  <a:lumMod val="40000"/>
                  <a:lumOff val="60000"/>
                  <a:alpha val="80000"/>
                </a:schemeClr>
              </a:gs>
              <a:gs pos="73000">
                <a:schemeClr val="accent3">
                  <a:lumMod val="75000"/>
                </a:schemeClr>
              </a:gs>
              <a:gs pos="100000">
                <a:schemeClr val="accent3">
                  <a:lumMod val="60000"/>
                  <a:lumOff val="40000"/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dirty="0">
                <a:latin typeface="+mn-lt"/>
                <a:cs typeface="+mn-cs"/>
              </a:rPr>
              <a:t>A PIG IN A POKE</a:t>
            </a:r>
            <a:endParaRPr lang="ru-RU" sz="7200" dirty="0">
              <a:latin typeface="+mn-lt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43188" y="857250"/>
            <a:ext cx="4702175" cy="12001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THE UNITED KINGDOM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500</a:t>
            </a:r>
            <a:endParaRPr lang="ru-RU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+mn-cs"/>
            </a:endParaRPr>
          </a:p>
        </p:txBody>
      </p:sp>
      <p:grpSp>
        <p:nvGrpSpPr>
          <p:cNvPr id="4" name="Группа 4"/>
          <p:cNvGrpSpPr>
            <a:grpSpLocks/>
          </p:cNvGrpSpPr>
          <p:nvPr/>
        </p:nvGrpSpPr>
        <p:grpSpPr bwMode="auto">
          <a:xfrm rot="-1800000">
            <a:off x="-801688" y="-257175"/>
            <a:ext cx="3429001" cy="1714500"/>
            <a:chOff x="142908" y="642918"/>
            <a:chExt cx="9144000" cy="4572032"/>
          </a:xfrm>
        </p:grpSpPr>
        <p:grpSp>
          <p:nvGrpSpPr>
            <p:cNvPr id="11275" name="Группа 5"/>
            <p:cNvGrpSpPr>
              <a:grpSpLocks/>
            </p:cNvGrpSpPr>
            <p:nvPr/>
          </p:nvGrpSpPr>
          <p:grpSpPr bwMode="auto">
            <a:xfrm>
              <a:off x="2857488" y="642918"/>
              <a:ext cx="3573715" cy="4572032"/>
              <a:chOff x="2857488" y="642918"/>
              <a:chExt cx="3573715" cy="4572032"/>
            </a:xfrm>
          </p:grpSpPr>
          <p:grpSp>
            <p:nvGrpSpPr>
              <p:cNvPr id="11277" name="Группа 16"/>
              <p:cNvGrpSpPr>
                <a:grpSpLocks/>
              </p:cNvGrpSpPr>
              <p:nvPr/>
            </p:nvGrpSpPr>
            <p:grpSpPr bwMode="auto">
              <a:xfrm>
                <a:off x="2857488" y="1641235"/>
                <a:ext cx="3573715" cy="3573715"/>
                <a:chOff x="2857488" y="1643051"/>
                <a:chExt cx="3573715" cy="3573715"/>
              </a:xfrm>
            </p:grpSpPr>
            <p:sp>
              <p:nvSpPr>
                <p:cNvPr id="10" name="Овал 4"/>
                <p:cNvSpPr/>
                <p:nvPr/>
              </p:nvSpPr>
              <p:spPr>
                <a:xfrm>
                  <a:off x="2857488" y="1714489"/>
                  <a:ext cx="3500462" cy="3500462"/>
                </a:xfrm>
                <a:prstGeom prst="ellipse">
                  <a:avLst/>
                </a:prstGeom>
                <a:gradFill flip="none" rotWithShape="1">
                  <a:gsLst>
                    <a:gs pos="0">
                      <a:schemeClr val="accent3">
                        <a:lumMod val="50000"/>
                      </a:schemeClr>
                    </a:gs>
                    <a:gs pos="48000">
                      <a:schemeClr val="accent3">
                        <a:lumMod val="75000"/>
                        <a:alpha val="90000"/>
                      </a:schemeClr>
                    </a:gs>
                    <a:gs pos="73000">
                      <a:schemeClr val="tx2">
                        <a:lumMod val="40000"/>
                        <a:lumOff val="60000"/>
                      </a:schemeClr>
                    </a:gs>
                    <a:gs pos="100000">
                      <a:schemeClr val="accent1">
                        <a:lumMod val="60000"/>
                        <a:lumOff val="4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1" name="Дуга 10"/>
                <p:cNvSpPr/>
                <p:nvPr/>
              </p:nvSpPr>
              <p:spPr>
                <a:xfrm>
                  <a:off x="3627444" y="1689824"/>
                  <a:ext cx="1799167" cy="3496757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2" name="Дуга 11"/>
                <p:cNvSpPr/>
                <p:nvPr/>
              </p:nvSpPr>
              <p:spPr>
                <a:xfrm flipH="1">
                  <a:off x="3995865" y="1691115"/>
                  <a:ext cx="1642532" cy="3496757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3" name="Дуга 12"/>
                <p:cNvSpPr/>
                <p:nvPr/>
              </p:nvSpPr>
              <p:spPr>
                <a:xfrm flipH="1">
                  <a:off x="4284339" y="1839066"/>
                  <a:ext cx="1926164" cy="3208889"/>
                </a:xfrm>
                <a:prstGeom prst="arc">
                  <a:avLst>
                    <a:gd name="adj1" fmla="val 7099357"/>
                    <a:gd name="adj2" fmla="val 15084136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4" name="Дуга 13"/>
                <p:cNvSpPr/>
                <p:nvPr/>
              </p:nvSpPr>
              <p:spPr>
                <a:xfrm>
                  <a:off x="2995738" y="1905972"/>
                  <a:ext cx="1786466" cy="3217355"/>
                </a:xfrm>
                <a:prstGeom prst="arc">
                  <a:avLst>
                    <a:gd name="adj1" fmla="val 7099357"/>
                    <a:gd name="adj2" fmla="val 15401728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5" name="Дуга 14"/>
                <p:cNvSpPr/>
                <p:nvPr/>
              </p:nvSpPr>
              <p:spPr>
                <a:xfrm rot="16200000">
                  <a:off x="3530439" y="1937235"/>
                  <a:ext cx="2154780" cy="3500963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6" name="Дуга 15"/>
                <p:cNvSpPr/>
                <p:nvPr/>
              </p:nvSpPr>
              <p:spPr>
                <a:xfrm rot="16200000">
                  <a:off x="3707696" y="2409862"/>
                  <a:ext cx="1938880" cy="3500963"/>
                </a:xfrm>
                <a:prstGeom prst="arc">
                  <a:avLst>
                    <a:gd name="adj1" fmla="val 9161105"/>
                    <a:gd name="adj2" fmla="val 13455196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7" name="Дуга 16"/>
                <p:cNvSpPr/>
                <p:nvPr/>
              </p:nvSpPr>
              <p:spPr>
                <a:xfrm rot="16200000">
                  <a:off x="4031196" y="1438116"/>
                  <a:ext cx="1143008" cy="3500963"/>
                </a:xfrm>
                <a:prstGeom prst="arc">
                  <a:avLst>
                    <a:gd name="adj1" fmla="val 5502553"/>
                    <a:gd name="adj2" fmla="val 16170917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  <p:sp>
              <p:nvSpPr>
                <p:cNvPr id="18" name="Дуга 17"/>
                <p:cNvSpPr/>
                <p:nvPr/>
              </p:nvSpPr>
              <p:spPr>
                <a:xfrm rot="16200000">
                  <a:off x="4035115" y="448624"/>
                  <a:ext cx="1138776" cy="3492496"/>
                </a:xfrm>
                <a:prstGeom prst="arc">
                  <a:avLst>
                    <a:gd name="adj1" fmla="val 6055329"/>
                    <a:gd name="adj2" fmla="val 15507949"/>
                  </a:avLst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</p:grpSp>
          <p:sp>
            <p:nvSpPr>
              <p:cNvPr id="9" name="Дуга 4"/>
              <p:cNvSpPr/>
              <p:nvPr/>
            </p:nvSpPr>
            <p:spPr>
              <a:xfrm rot="16200000">
                <a:off x="3993875" y="-449232"/>
                <a:ext cx="1358911" cy="3496734"/>
              </a:xfrm>
              <a:prstGeom prst="arc">
                <a:avLst>
                  <a:gd name="adj1" fmla="val 7818595"/>
                  <a:gd name="adj2" fmla="val 14278244"/>
                </a:avLst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sp>
          <p:nvSpPr>
            <p:cNvPr id="11276" name="TextBox 6"/>
            <p:cNvSpPr txBox="1">
              <a:spLocks noChangeArrowheads="1"/>
            </p:cNvSpPr>
            <p:nvPr/>
          </p:nvSpPr>
          <p:spPr bwMode="auto">
            <a:xfrm>
              <a:off x="142908" y="3143247"/>
              <a:ext cx="9144000" cy="1969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altLang="ru-RU" sz="2400" b="1">
                  <a:solidFill>
                    <a:schemeClr val="bg1"/>
                  </a:solidFill>
                  <a:latin typeface="Bradley Hand ITC" pitchFamily="66" charset="0"/>
                </a:rPr>
                <a:t>JEOPARDY</a:t>
              </a:r>
              <a:r>
                <a:rPr lang="ru-RU" altLang="ru-RU" sz="2400" b="1">
                  <a:solidFill>
                    <a:schemeClr val="bg1"/>
                  </a:solidFill>
                  <a:latin typeface="Bradley Hand ITC" pitchFamily="66" charset="0"/>
                </a:rPr>
                <a:t>!</a:t>
              </a:r>
              <a:endParaRPr lang="ru-RU" altLang="ru-RU" sz="2400" b="1">
                <a:solidFill>
                  <a:schemeClr val="bg1"/>
                </a:solidFill>
                <a:latin typeface="Calibri" pitchFamily="34" charset="0"/>
              </a:endParaRPr>
            </a:p>
            <a:p>
              <a:pPr eaLnBrk="1" hangingPunct="1"/>
              <a:endParaRPr lang="ru-RU" altLang="ru-RU">
                <a:latin typeface="Calibri" pitchFamily="34" charset="0"/>
              </a:endParaRPr>
            </a:p>
          </p:txBody>
        </p:sp>
      </p:grpSp>
      <p:sp>
        <p:nvSpPr>
          <p:cNvPr id="19" name="Стрелка вправо 18">
            <a:hlinkClick r:id="rId2" action="ppaction://hlinksldjump"/>
          </p:cNvPr>
          <p:cNvSpPr/>
          <p:nvPr/>
        </p:nvSpPr>
        <p:spPr>
          <a:xfrm flipH="1">
            <a:off x="642938" y="5643563"/>
            <a:ext cx="1143000" cy="928687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Back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785786" y="2714620"/>
            <a:ext cx="8001056" cy="1323439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</a:schemeClr>
              </a:gs>
              <a:gs pos="48000">
                <a:schemeClr val="accent3">
                  <a:lumMod val="40000"/>
                  <a:lumOff val="60000"/>
                  <a:alpha val="80000"/>
                </a:schemeClr>
              </a:gs>
              <a:gs pos="73000">
                <a:schemeClr val="accent3">
                  <a:lumMod val="75000"/>
                </a:schemeClr>
              </a:gs>
              <a:gs pos="100000">
                <a:schemeClr val="accent3">
                  <a:lumMod val="60000"/>
                  <a:lumOff val="40000"/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Who</a:t>
            </a:r>
            <a:r>
              <a:rPr lang="en-US" sz="4000" dirty="0">
                <a:cs typeface="+mn-cs"/>
              </a:rPr>
              <a:t> 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are the most popular British writers? (name 5 of them)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9" grpId="0" animBg="1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354</TotalTime>
  <Words>929</Words>
  <Application>Microsoft Office PowerPoint</Application>
  <PresentationFormat>Экран (4:3)</PresentationFormat>
  <Paragraphs>370</Paragraphs>
  <Slides>60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60</vt:i4>
      </vt:variant>
    </vt:vector>
  </HeadingPairs>
  <TitlesOfParts>
    <vt:vector size="61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Anton</cp:lastModifiedBy>
  <cp:revision>33</cp:revision>
  <dcterms:created xsi:type="dcterms:W3CDTF">2008-11-18T12:33:58Z</dcterms:created>
  <dcterms:modified xsi:type="dcterms:W3CDTF">2017-10-26T16:26:35Z</dcterms:modified>
</cp:coreProperties>
</file>