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400800" cy="18573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285860"/>
            <a:ext cx="6500858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Материальный мир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321703" y="3036091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928662" y="4214818"/>
            <a:ext cx="2500330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5715008" y="3000372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786446" y="4214818"/>
            <a:ext cx="2286016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Функции семьи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Репродуктивная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Социализации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Хозяйственно- бытовая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 статусная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Духовно- нравственная</a:t>
            </a:r>
          </a:p>
          <a:p>
            <a:pPr marL="514350" indent="-514350">
              <a:buAutoNum type="arabicPeriod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Досуговая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1"/>
            <a:r>
              <a:rPr lang="ru-RU" sz="3200" b="1" dirty="0" smtClean="0"/>
              <a:t>Найдите в приведенном ниже списке проявления экономической функции семьи и обведите цифры, под которыми они указаны.</a:t>
            </a:r>
          </a:p>
          <a:p>
            <a:pPr lvl="2">
              <a:buNone/>
            </a:pPr>
            <a:r>
              <a:rPr lang="ru-RU" sz="3200" b="1" dirty="0" smtClean="0"/>
              <a:t>1. </a:t>
            </a:r>
            <a:r>
              <a:rPr lang="ru-RU" sz="3200" b="1" dirty="0" smtClean="0"/>
              <a:t>О</a:t>
            </a:r>
            <a:r>
              <a:rPr lang="ru-RU" sz="3200" b="1" dirty="0" smtClean="0"/>
              <a:t>бучение </a:t>
            </a:r>
            <a:r>
              <a:rPr lang="ru-RU" sz="3200" b="1" dirty="0" smtClean="0"/>
              <a:t>детей трудовым </a:t>
            </a:r>
            <a:r>
              <a:rPr lang="ru-RU" sz="3200" b="1" dirty="0" smtClean="0"/>
              <a:t>навыкам</a:t>
            </a:r>
            <a:endParaRPr lang="ru-RU" sz="3200" b="1" dirty="0" smtClean="0"/>
          </a:p>
          <a:p>
            <a:pPr lvl="2">
              <a:buNone/>
            </a:pPr>
            <a:r>
              <a:rPr lang="ru-RU" sz="3200" b="1" dirty="0" smtClean="0"/>
              <a:t>2. Материальная </a:t>
            </a:r>
            <a:r>
              <a:rPr lang="ru-RU" sz="3200" b="1" dirty="0" smtClean="0"/>
              <a:t>поддержка </a:t>
            </a:r>
            <a:r>
              <a:rPr lang="ru-RU" sz="3200" b="1" dirty="0" smtClean="0"/>
              <a:t>близких</a:t>
            </a:r>
            <a:endParaRPr lang="ru-RU" sz="3200" b="1" dirty="0" smtClean="0"/>
          </a:p>
          <a:p>
            <a:pPr lvl="2">
              <a:buNone/>
            </a:pPr>
            <a:r>
              <a:rPr lang="ru-RU" sz="3200" b="1" dirty="0" smtClean="0"/>
              <a:t> 3. Распределение </a:t>
            </a:r>
            <a:r>
              <a:rPr lang="ru-RU" sz="3200" b="1" dirty="0" smtClean="0"/>
              <a:t>домашнего </a:t>
            </a:r>
            <a:r>
              <a:rPr lang="ru-RU" sz="3200" b="1" dirty="0" smtClean="0"/>
              <a:t>труда</a:t>
            </a:r>
            <a:endParaRPr lang="ru-RU" sz="3200" b="1" dirty="0" smtClean="0"/>
          </a:p>
          <a:p>
            <a:pPr lvl="2">
              <a:buNone/>
            </a:pPr>
            <a:r>
              <a:rPr lang="ru-RU" sz="3200" b="1" dirty="0" smtClean="0"/>
              <a:t>4. Наделение </a:t>
            </a:r>
            <a:r>
              <a:rPr lang="ru-RU" sz="3200" b="1" dirty="0" smtClean="0"/>
              <a:t>наследственным </a:t>
            </a:r>
            <a:r>
              <a:rPr lang="ru-RU" sz="3200" b="1" dirty="0" smtClean="0"/>
              <a:t>статусом</a:t>
            </a:r>
            <a:endParaRPr lang="ru-RU" sz="3200" b="1" dirty="0" smtClean="0"/>
          </a:p>
          <a:p>
            <a:pPr lvl="2">
              <a:buNone/>
            </a:pPr>
            <a:r>
              <a:rPr lang="ru-RU" sz="3200" b="1" dirty="0" smtClean="0"/>
              <a:t>5. Организация досуга</a:t>
            </a:r>
            <a:endParaRPr lang="ru-RU" sz="3200" b="1" dirty="0" smtClean="0"/>
          </a:p>
          <a:p>
            <a:pPr lvl="2">
              <a:buNone/>
            </a:pPr>
            <a:r>
              <a:rPr lang="ru-RU" sz="3200" b="1" dirty="0" smtClean="0"/>
              <a:t>6. Семейное </a:t>
            </a:r>
            <a:r>
              <a:rPr lang="ru-RU" sz="3200" b="1" dirty="0" smtClean="0"/>
              <a:t>предпринимательство.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Понятие «семья»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Семья́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— организованная социальная группа, члены которой связаны общностью быта, взаимной моральной ответственностью и социальной необходимостью, которая обусловлена потребностью общества в физическом и духовном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самовоспроизводстве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785794"/>
            <a:ext cx="4714908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214546" y="1928802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607455" y="2536025"/>
            <a:ext cx="214314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429124" y="2500306"/>
            <a:ext cx="214314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6429388" y="1857364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142976" y="2928934"/>
            <a:ext cx="192882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Политическая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4071942"/>
            <a:ext cx="242889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4071942"/>
            <a:ext cx="2357454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388" y="2928934"/>
            <a:ext cx="200026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Духовная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142984"/>
            <a:ext cx="1857388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Политическая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1142984"/>
            <a:ext cx="200026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142984"/>
            <a:ext cx="157163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Духовная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00892" y="1142984"/>
            <a:ext cx="1714512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465109" y="2678107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 rot="5400000">
            <a:off x="2785256" y="2714620"/>
            <a:ext cx="17153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5036347" y="2750339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108049" y="2678901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71472" y="3571876"/>
            <a:ext cx="1714512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14612" y="3571876"/>
            <a:ext cx="178595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3571876"/>
            <a:ext cx="178595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Церковь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43768" y="3571876"/>
            <a:ext cx="1500198" cy="857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Понятие «семья»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Типы семьи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а)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б)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в)…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Функции семьи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а)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б)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в)…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Типы семьи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1. Число детей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а) многодетные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б)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малодетные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в) бездетные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Типы семьи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2. Характер распределения домашних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обязанностей</a:t>
            </a: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а) традиционная(патриархальная)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б) коллективистская(партнёрского типа)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071569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Типы семьи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Родственная структура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нуклеарная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б) расширенная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в) полигамная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Типы семьи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Тип воспитания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а) авторитарная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б) либеральная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в)  демократическая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500" b="1" dirty="0" smtClean="0"/>
              <a:t>   </a:t>
            </a:r>
            <a:r>
              <a:rPr lang="ru-RU" sz="3500" b="1" dirty="0" smtClean="0"/>
              <a:t>В приведенном ниже списке отметьте цифры, характеризующие тра­диционную (патриархальную) семью.</a:t>
            </a:r>
          </a:p>
          <a:p>
            <a:pPr>
              <a:buNone/>
            </a:pPr>
            <a:r>
              <a:rPr lang="ru-RU" sz="3500" b="1" dirty="0" smtClean="0"/>
              <a:t>1) Отец семейства занимает главенствующее положение.</a:t>
            </a:r>
          </a:p>
          <a:p>
            <a:pPr>
              <a:buNone/>
            </a:pPr>
            <a:r>
              <a:rPr lang="ru-RU" sz="3500" b="1" dirty="0" smtClean="0"/>
              <a:t>2) Взрослые дети живут отдельно от родителей.</a:t>
            </a:r>
          </a:p>
          <a:p>
            <a:pPr>
              <a:buNone/>
            </a:pPr>
            <a:r>
              <a:rPr lang="ru-RU" sz="3500" b="1" dirty="0" smtClean="0"/>
              <a:t>3) Главной целью является подготовка детей к самостоятельной жизни.</a:t>
            </a:r>
          </a:p>
          <a:p>
            <a:pPr>
              <a:buNone/>
            </a:pPr>
            <a:r>
              <a:rPr lang="ru-RU" sz="3500" b="1" dirty="0" smtClean="0"/>
              <a:t>4) Представители нескольких поколений ведут совместное хозяйство.</a:t>
            </a:r>
          </a:p>
          <a:p>
            <a:pPr>
              <a:buNone/>
            </a:pPr>
            <a:r>
              <a:rPr lang="ru-RU" sz="3500" b="1" dirty="0" smtClean="0"/>
              <a:t>5) Женщина находится в подчинении у мужчины.</a:t>
            </a:r>
          </a:p>
          <a:p>
            <a:pPr>
              <a:buNone/>
            </a:pPr>
            <a:r>
              <a:rPr lang="ru-RU" sz="3500" b="1" dirty="0" smtClean="0"/>
              <a:t>6) Отношения между супругами строятся на взаимном уважении и ра­венстве.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25437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288</Words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Семья</vt:lpstr>
      <vt:lpstr>Типы семьи</vt:lpstr>
      <vt:lpstr>Типы семьи</vt:lpstr>
      <vt:lpstr>Типы семьи</vt:lpstr>
      <vt:lpstr>Типы семьи</vt:lpstr>
      <vt:lpstr>Слайд 9</vt:lpstr>
      <vt:lpstr>Функции семьи</vt:lpstr>
      <vt:lpstr>Слайд 11</vt:lpstr>
      <vt:lpstr>Понятие «семья»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21</cp:revision>
  <dcterms:modified xsi:type="dcterms:W3CDTF">2012-03-11T20:14:58Z</dcterms:modified>
</cp:coreProperties>
</file>