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9DFF-8F2C-4464-A78D-16891CF0CBA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39C8-9F69-490D-9E12-4DB578C32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7743852" cy="15843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Повторить </a:t>
            </a:r>
            <a:r>
              <a:rPr lang="ru-RU" b="1" dirty="0"/>
              <a:t>и обобщить полученные на уроках знания об имени прилагательном.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Определить роль прилагательного в речи.</a:t>
            </a:r>
            <a:endParaRPr lang="ru-RU" dirty="0"/>
          </a:p>
          <a:p>
            <a:pPr lvl="0"/>
            <a:r>
              <a:rPr lang="ru-RU" b="1" dirty="0"/>
              <a:t>Вспомнить морфологические признаки имени прилагательного.</a:t>
            </a:r>
            <a:endParaRPr lang="ru-RU" dirty="0"/>
          </a:p>
          <a:p>
            <a:pPr lvl="0"/>
            <a:r>
              <a:rPr lang="ru-RU" b="1" dirty="0"/>
              <a:t>Повторить орфограммы, изученные в теме: « Имя прилагательное».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Северный олень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Длина тела северного оленя 150- 220 см, высота в холке 80- 150 см, масса до 220 кг.</a:t>
            </a:r>
          </a:p>
          <a:p>
            <a:pPr marL="0" indent="0">
              <a:buNone/>
            </a:pPr>
            <a:r>
              <a:rPr lang="ru-RU" dirty="0"/>
              <a:t>Волосяной покров зимой густой с хорошо развитым подшерстком, светлый, с темными </a:t>
            </a:r>
            <a:r>
              <a:rPr lang="ru-RU" dirty="0" err="1"/>
              <a:t>пестринами</a:t>
            </a:r>
            <a:r>
              <a:rPr lang="ru-RU" dirty="0"/>
              <a:t>. На шее образуется грива. Летом мех короткий, бурый с различными оттенками серого. Рога у самцов такие же, как у самок. Два средних пальца несут широкие копыта. Боковые пальцы, имеющие копыта, при ходьбе касаются земли. Пальцы подвижны и широко раздвигаются, позволяя животным передвигаться по рыхлому снегу и топким болотам.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 По вечномерзлой тундре бродят огромные стада северных оленей. Удивительное животное – северный олень- крупное, сильное, неутомимое. Целый день олень работает, возит по тундре людей, тяжелые грузы. А распрягут – он сам себе еду добывает. </a:t>
            </a:r>
          </a:p>
          <a:p>
            <a:pPr marL="0" indent="0">
              <a:buNone/>
            </a:pPr>
            <a:r>
              <a:rPr lang="ru-RU" dirty="0"/>
              <a:t>  Олений корм – кустистый ягель. Это низенькое растение светло- серого цвета. Под лунным светом кажется, что олени ходят по серебру. </a:t>
            </a:r>
          </a:p>
          <a:p>
            <a:pPr marL="0" indent="0">
              <a:buNone/>
            </a:pPr>
            <a:r>
              <a:rPr lang="ru-RU" dirty="0"/>
              <a:t>  Зимой серебряное пастбище занесет глубоким, непролазным снегом. Теперь, чтобы добраться до любимого ягеля, северный олень должен разгребать копытами плотный снег, рыть глубокие ямы. </a:t>
            </a:r>
          </a:p>
          <a:p>
            <a:pPr marL="0" indent="0">
              <a:buNone/>
            </a:pPr>
            <a:r>
              <a:rPr lang="ru-RU" dirty="0"/>
              <a:t>  К долгожданному приходу весны у него полностью стерты копыта. Но другой лопаты для добывания необходимого корма у северного оленя нет.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 По  тундре бродят стада северных оленей.  Животное – северный олень. Целый день олень работает, возит по тундре людей, грузы. А распрягут – он сам себе еду добывает. </a:t>
            </a:r>
          </a:p>
          <a:p>
            <a:pPr marL="0" indent="0">
              <a:buNone/>
            </a:pPr>
            <a:r>
              <a:rPr lang="ru-RU" dirty="0"/>
              <a:t>  Олений корм –  ягель. Это растение. Под  светом кажется, что олени ходят по серебру. </a:t>
            </a:r>
          </a:p>
          <a:p>
            <a:pPr marL="0" indent="0">
              <a:buNone/>
            </a:pPr>
            <a:r>
              <a:rPr lang="ru-RU" dirty="0"/>
              <a:t>  Зимой  пастбище занесет  снегом. Теперь, чтобы добраться до любимого ягеля, северный олень должен разгребать копытами снег, рыть ямы. </a:t>
            </a:r>
          </a:p>
          <a:p>
            <a:pPr marL="0" indent="0">
              <a:buNone/>
            </a:pPr>
            <a:r>
              <a:rPr lang="ru-RU" dirty="0"/>
              <a:t>  К  приходу весны у него полностью стерты копыта. Но другой лопаты для добывания корма у северного оленя нет.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Домашние северные олени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давних пор жители севера разводят домашних оленей. Олени заменяют им овец, коров и лошадей. Олени дают вкусное мясо, теплый мех, крепкую кожу.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Творческое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1.Похвальное слово оленю:</a:t>
            </a:r>
          </a:p>
          <a:p>
            <a:pPr>
              <a:buNone/>
            </a:pPr>
            <a:r>
              <a:rPr lang="ru-RU" smtClean="0"/>
              <a:t>   О</a:t>
            </a:r>
            <a:r>
              <a:rPr lang="ru-RU" dirty="0"/>
              <a:t>,…  … северный олень!</a:t>
            </a:r>
          </a:p>
          <a:p>
            <a:pPr>
              <a:buNone/>
            </a:pPr>
            <a:r>
              <a:rPr lang="ru-RU" dirty="0" smtClean="0"/>
              <a:t>   Ты </a:t>
            </a:r>
            <a:r>
              <a:rPr lang="ru-RU" dirty="0"/>
              <a:t>так ….</a:t>
            </a:r>
          </a:p>
          <a:p>
            <a:pPr>
              <a:buNone/>
            </a:pPr>
            <a:r>
              <a:rPr lang="ru-RU" dirty="0" smtClean="0"/>
              <a:t>   Благодаря </a:t>
            </a:r>
            <a:r>
              <a:rPr lang="ru-RU" dirty="0"/>
              <a:t>тебе …, </a:t>
            </a:r>
            <a:r>
              <a:rPr lang="ru-RU" dirty="0" smtClean="0"/>
              <a:t>…,…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u="sng" dirty="0" smtClean="0"/>
              <a:t>Или</a:t>
            </a:r>
          </a:p>
          <a:p>
            <a:pPr>
              <a:buNone/>
            </a:pPr>
            <a:r>
              <a:rPr lang="ru-RU" dirty="0" smtClean="0"/>
              <a:t>2. Сочинение- рассказ с элементами описания о северном олене.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u="sng" dirty="0" smtClean="0"/>
              <a:t>Или   </a:t>
            </a:r>
          </a:p>
          <a:p>
            <a:pPr>
              <a:buNone/>
            </a:pPr>
            <a:r>
              <a:rPr lang="ru-RU" dirty="0" smtClean="0"/>
              <a:t>3. Рисунок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415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Цель:  Повторить и обобщить полученные на уроках знания об имени прилагательном. </vt:lpstr>
      <vt:lpstr>Задачи:  </vt:lpstr>
      <vt:lpstr>Северный олень</vt:lpstr>
      <vt:lpstr>Текст</vt:lpstr>
      <vt:lpstr>Презентация PowerPoint</vt:lpstr>
      <vt:lpstr>Презентация PowerPoint</vt:lpstr>
      <vt:lpstr>Домашние северные олени</vt:lpstr>
      <vt:lpstr> Творческое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 Повторить и обобщить полученные на уроках знания об имени прилагательном. </dc:title>
  <dc:creator>1</dc:creator>
  <cp:lastModifiedBy>User</cp:lastModifiedBy>
  <cp:revision>5</cp:revision>
  <dcterms:created xsi:type="dcterms:W3CDTF">2023-02-04T14:21:54Z</dcterms:created>
  <dcterms:modified xsi:type="dcterms:W3CDTF">2023-02-06T15:16:44Z</dcterms:modified>
</cp:coreProperties>
</file>