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7" r:id="rId5"/>
    <p:sldId id="264" r:id="rId6"/>
    <p:sldId id="260" r:id="rId7"/>
    <p:sldId id="261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4" autoAdjust="0"/>
    <p:restoredTop sz="94660"/>
  </p:normalViewPr>
  <p:slideViewPr>
    <p:cSldViewPr>
      <p:cViewPr varScale="1">
        <p:scale>
          <a:sx n="103" d="100"/>
          <a:sy n="103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E99EBC-7836-43DD-830A-C57A0CD070B7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69B68E-6157-46F9-A969-55A18B50B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" y="-1"/>
            <a:ext cx="9141776" cy="6859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188640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Тепловые двигатели и охрана окружающей среды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п.82, КПД идеальной тепловой машины.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выбор: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Предложите способы уменьшения негативного влияния работы тепловых двигателей автомобильного транспорта на обучающихся школы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Задача: автомобиль массой 1200 кг движется равномерно со скоростью 60 км/ч. КПД двигателя 30%. Коэффициент сопротивления движению 0,2. Сколько оксида углерода (СО) выделится в атмосферу за 1 час работы автомобиля, если при сгорании 1 литра бензина выделяется 200г оксида углерода?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41014"/>
              </p:ext>
            </p:extLst>
          </p:nvPr>
        </p:nvGraphicFramePr>
        <p:xfrm>
          <a:off x="179513" y="505570"/>
          <a:ext cx="8784974" cy="60917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16223"/>
                <a:gridCol w="216024"/>
                <a:gridCol w="3744416"/>
                <a:gridCol w="216024"/>
                <a:gridCol w="2592287"/>
              </a:tblGrid>
              <a:tr h="69289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теплового двигателя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Устройство и принцип действия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КПД, 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</a:tr>
              <a:tr h="122242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Турбина (паровая, газовая)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40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</a:tr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ДВС (</a:t>
                      </a:r>
                      <a:r>
                        <a:rPr lang="ru-RU" sz="1400" dirty="0" smtClean="0">
                          <a:effectLst/>
                        </a:rPr>
                        <a:t>карбюраторный)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30-35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</a:tr>
              <a:tr h="141096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ДВС (дизельный) 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44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</a:tr>
              <a:tr h="1469359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Реактивный двигатель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</a:t>
                      </a:r>
                      <a:r>
                        <a:rPr lang="ru-RU" sz="2000" dirty="0" smtClean="0">
                          <a:effectLst/>
                        </a:rPr>
                        <a:t>35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36252" marR="36252" marT="0" marB="0"/>
                </a:tc>
              </a:tr>
            </a:tbl>
          </a:graphicData>
        </a:graphic>
      </p:graphicFrame>
      <p:pic>
        <p:nvPicPr>
          <p:cNvPr id="2053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t="40689" r="54083" b="23566"/>
          <a:stretch>
            <a:fillRect/>
          </a:stretch>
        </p:blipFill>
        <p:spPr bwMode="auto">
          <a:xfrm>
            <a:off x="3362265" y="1268760"/>
            <a:ext cx="1362683" cy="10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1" descr="http://www.fizika.ru/kniga/tema-06/p-06i-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52" y="2544969"/>
            <a:ext cx="3701769" cy="9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6" descr="Как работает дизельный двигатель ях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56805" r="2814" b="5444"/>
          <a:stretch>
            <a:fillRect/>
          </a:stretch>
        </p:blipFill>
        <p:spPr bwMode="auto">
          <a:xfrm>
            <a:off x="2531638" y="3806593"/>
            <a:ext cx="3551348" cy="12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" descr="http://gigabaza.ru/images/43/85230/m7f33106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7192"/>
            <a:ext cx="2448272" cy="136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Тепловые двигатели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лектроэнергетика России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2381"/>
            <a:ext cx="8856984" cy="55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Электроэнергетика России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тепловых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электростанций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12474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12474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32656"/>
            <a:ext cx="5400600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тепловых электростанций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83671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8367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5679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 Использование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невозобновляемых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источников энергии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14127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Использование альтернативных источников энергии (воды, ветра, Солнца и др.)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63691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Использование большого количества топлива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63691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Использование топлива с большей удельной теплотой сгорания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78904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Большое количество вредных выбросов в атмосферу (соединения серы, азота, сажа и др.)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1490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Совершенствование системы фильтрации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30120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Негативное влияние на водоёмы (забор воды, увеличение температуры)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537321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Совершенствование системы охлаждения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089" y="4550024"/>
            <a:ext cx="5970494" cy="83546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t="-651" r="-792" b="59051"/>
          <a:stretch/>
        </p:blipFill>
        <p:spPr>
          <a:xfrm>
            <a:off x="662982" y="54107"/>
            <a:ext cx="7725442" cy="67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чему выхлопные газы могут стать причиной инфаркта. - Нов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648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476672"/>
            <a:ext cx="8136904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Негативное влияние выхлопных газов автомобильного транспорта на окружающую среду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2492896"/>
            <a:ext cx="820891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Негативное влияние тепловых двигателей автомобильного транспорта на организм человека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4549770"/>
            <a:ext cx="813690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Использование альтернативных видов топлива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вы относитесь к происходящему на видео?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Здорово, мне нравится!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Меня раздражает такое поведение водителей!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 всё равно!</a:t>
            </a:r>
          </a:p>
          <a:p>
            <a:pPr>
              <a:buFont typeface="Wingdings" pitchFamily="2" charset="2"/>
              <a:buChar char="ü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1464</TotalTime>
  <Words>249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Электричество вокруг нас</dc:title>
  <dc:creator>Admin</dc:creator>
  <cp:lastModifiedBy>Андрей</cp:lastModifiedBy>
  <cp:revision>91</cp:revision>
  <dcterms:created xsi:type="dcterms:W3CDTF">2013-03-10T11:42:44Z</dcterms:created>
  <dcterms:modified xsi:type="dcterms:W3CDTF">2018-03-15T19:32:03Z</dcterms:modified>
</cp:coreProperties>
</file>