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0" r:id="rId3"/>
    <p:sldId id="271" r:id="rId4"/>
    <p:sldId id="263" r:id="rId5"/>
    <p:sldId id="257" r:id="rId6"/>
    <p:sldId id="258" r:id="rId7"/>
    <p:sldId id="275" r:id="rId8"/>
    <p:sldId id="281" r:id="rId9"/>
    <p:sldId id="276" r:id="rId10"/>
    <p:sldId id="277" r:id="rId11"/>
    <p:sldId id="278" r:id="rId12"/>
    <p:sldId id="279" r:id="rId13"/>
    <p:sldId id="267" r:id="rId14"/>
    <p:sldId id="28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43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30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49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62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92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76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53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94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3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635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7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785D-7E4F-459D-BEC6-F4E638E6ACD2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2543-1CA7-43CA-8803-07B0FC72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10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784022"/>
            <a:ext cx="7491248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Давление твердого тела. Способы изменения давления.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32857" t="41218" r="16717" b="36005"/>
          <a:stretch/>
        </p:blipFill>
        <p:spPr>
          <a:xfrm>
            <a:off x="800407" y="1490809"/>
            <a:ext cx="10626310" cy="299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0969" y="385010"/>
            <a:ext cx="303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Задание №2</a:t>
            </a:r>
            <a:endParaRPr lang="ru-RU" sz="2800" dirty="0"/>
          </a:p>
        </p:txBody>
      </p:sp>
      <p:pic>
        <p:nvPicPr>
          <p:cNvPr id="5122" name="Picture 2" descr="https://ae04.alicdn.com/kf/H0d43dace58fa401099dd1e12ac4ddbf4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04" y="2771864"/>
            <a:ext cx="3609474" cy="3609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4564" y="4367048"/>
            <a:ext cx="4887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Супинаторы и толстая подошва амортизируют  тело, т.е. смягчают удар в момент соприкосновения  стопы с опорой 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023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64" y="320841"/>
            <a:ext cx="303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Задание №3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2757" t="17960" r="16917" b="15955"/>
          <a:stretch/>
        </p:blipFill>
        <p:spPr>
          <a:xfrm>
            <a:off x="2614864" y="248652"/>
            <a:ext cx="8053137" cy="660934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464" y="5969847"/>
            <a:ext cx="404662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Ответ:___</a:t>
            </a:r>
            <a:r>
              <a:rPr lang="ru-RU" sz="2800" b="1" dirty="0" smtClean="0"/>
              <a:t>1,4</a:t>
            </a:r>
            <a:r>
              <a:rPr lang="ru-RU" sz="2800" b="1" dirty="0" smtClean="0"/>
              <a:t>__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938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759" y="368967"/>
            <a:ext cx="303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Задание №4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3257" t="26942" r="16116" b="24135"/>
          <a:stretch/>
        </p:blipFill>
        <p:spPr>
          <a:xfrm>
            <a:off x="1973178" y="1155031"/>
            <a:ext cx="8101264" cy="4892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0855" y="5123793"/>
            <a:ext cx="6605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Нет, по результатам расчетов Даши такой вывод сделать нельзя, т.к. для сравнения давлений необходима обувь с одинаковой высотой каблука.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849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ystep.by/upload/iblock/ec2/3u93l5poogpz0jis82lnoxacq9vil1l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863" b="13632"/>
          <a:stretch/>
        </p:blipFill>
        <p:spPr bwMode="auto">
          <a:xfrm>
            <a:off x="2071072" y="3579518"/>
            <a:ext cx="2093734" cy="1266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sixtyshop.it/17352-home_default/converse-color-vintage-canvas-chuck-70-ver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55" t="27083" r="6096" b="27417"/>
          <a:stretch/>
        </p:blipFill>
        <p:spPr bwMode="auto">
          <a:xfrm>
            <a:off x="8549851" y="2496312"/>
            <a:ext cx="2230925" cy="1472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cco.ru/images/eshop/img/jpg/bigw/208003_014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79" b="23159"/>
          <a:stretch/>
        </p:blipFill>
        <p:spPr bwMode="auto">
          <a:xfrm>
            <a:off x="3886987" y="2242700"/>
            <a:ext cx="1973598" cy="11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i?id=f536e8da74e3f6c892924d3dd8a37087-5877198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1225296"/>
            <a:ext cx="1824457" cy="1178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professionalsport.ru/spree/products/000/019/142/original/8_091889301.jpg?14505675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24" y="813243"/>
            <a:ext cx="1816251" cy="1160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plavanie24.ru/files/products/80680509_athena_woman_a_1289067_1289212.510x600.jpg?547c9f8af7d211b823c33247f345975b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94" b="17469"/>
          <a:stretch/>
        </p:blipFill>
        <p:spPr bwMode="auto">
          <a:xfrm>
            <a:off x="4164806" y="4782311"/>
            <a:ext cx="1696498" cy="1648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avatars.mds.yandex.net/i?id=39c18ed8c061b17294b4f38567f6ba8f-5483853-images-thumbs&amp;ref=rim&amp;n=33&amp;w=150&amp;h=15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94" b="14715"/>
          <a:stretch/>
        </p:blipFill>
        <p:spPr bwMode="auto">
          <a:xfrm>
            <a:off x="444332" y="5294377"/>
            <a:ext cx="1850812" cy="1238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cdn3.static1-sima-land.com/items/6231970/1/7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123" b="18120"/>
          <a:stretch/>
        </p:blipFill>
        <p:spPr bwMode="auto">
          <a:xfrm>
            <a:off x="9112835" y="4917457"/>
            <a:ext cx="2911525" cy="1099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4" descr="Шлёпанцы мужские Ecco MX FLIPSIDER 801804/01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8" name="Picture 30" descr="https://diamondelectric.ru/images/613/612113/krossovki_nike_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526"/>
          <a:stretch/>
        </p:blipFill>
        <p:spPr bwMode="auto">
          <a:xfrm>
            <a:off x="9537193" y="579734"/>
            <a:ext cx="2561780" cy="1651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krostore.ru/images/product/s/2504-adidas-marathon-flyknit-men-blackred-001-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47" b="20453"/>
          <a:stretch/>
        </p:blipFill>
        <p:spPr bwMode="auto">
          <a:xfrm>
            <a:off x="6121379" y="3784800"/>
            <a:ext cx="2236228" cy="1364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e04.alicdn.com/kf/H7a22a1ddf71e4b708c2b02d24ac394731/202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4" y="2753033"/>
            <a:ext cx="1434920" cy="1434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0788" y="2104457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№1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67097" y="3175740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/>
              <a:t>№12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0859" y="4917457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№4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00451" y="6231207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№3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47125" y="4187953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№2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61304" y="5993061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№5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57471" y="2443551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№6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56363" y="5023602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№7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377116" y="3747601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№8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217270" y="5993061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№9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591933" y="2203537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№10</a:t>
            </a:r>
            <a:endParaRPr lang="ru-RU" sz="2000" b="1" dirty="0"/>
          </a:p>
        </p:txBody>
      </p:sp>
      <p:pic>
        <p:nvPicPr>
          <p:cNvPr id="7" name="Picture 4" descr="https://cdn1.ozone.ru/s3/multimedia-3/612745807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15" y="160339"/>
            <a:ext cx="1869700" cy="186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53821" y="1670405"/>
            <a:ext cx="99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№11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801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497" y="254766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Самооценка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77767" y="1271459"/>
          <a:ext cx="1086244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916"/>
                <a:gridCol w="5766365"/>
                <a:gridCol w="28941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1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 3 / 1 или 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балла/ 1 балл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2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Амортизируют</a:t>
                      </a:r>
                      <a:r>
                        <a:rPr lang="ru-RU" baseline="0" dirty="0" smtClean="0"/>
                        <a:t> тело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3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4 / </a:t>
                      </a:r>
                      <a:r>
                        <a:rPr lang="ru-RU" dirty="0" smtClean="0"/>
                        <a:t>1 или </a:t>
                      </a: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балла/ 1 балл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4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и обоснование </a:t>
                      </a:r>
                      <a:r>
                        <a:rPr lang="ru-RU" b="0" dirty="0" smtClean="0"/>
                        <a:t>(</a:t>
                      </a:r>
                      <a:r>
                        <a:rPr lang="ru-RU" sz="1800" b="0" dirty="0" smtClean="0"/>
                        <a:t>для сравнения давлений необходима обувь с одинаковой высотой каблука)</a:t>
                      </a:r>
                      <a:r>
                        <a:rPr lang="ru-RU" sz="1800" b="0" baseline="0" dirty="0" smtClean="0"/>
                        <a:t> / </a:t>
                      </a:r>
                    </a:p>
                    <a:p>
                      <a:pPr algn="ctr"/>
                      <a:r>
                        <a:rPr lang="ru-RU" sz="1800" b="0" baseline="0" smtClean="0"/>
                        <a:t>НЕТ, </a:t>
                      </a:r>
                      <a:r>
                        <a:rPr lang="ru-RU" sz="1800" b="0" baseline="0" dirty="0" smtClean="0"/>
                        <a:t>без обоснования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балла / 1 балл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Система оценивания:</a:t>
                      </a:r>
                    </a:p>
                    <a:p>
                      <a:pPr algn="ctr"/>
                      <a:r>
                        <a:rPr lang="ru-RU" dirty="0" smtClean="0"/>
                        <a:t>«3»- 3 балла</a:t>
                      </a:r>
                    </a:p>
                    <a:p>
                      <a:pPr algn="ctr"/>
                      <a:r>
                        <a:rPr lang="ru-RU" dirty="0" smtClean="0"/>
                        <a:t>«4»- 4-5 баллов</a:t>
                      </a:r>
                    </a:p>
                    <a:p>
                      <a:pPr algn="ctr"/>
                      <a:r>
                        <a:rPr lang="ru-RU" dirty="0" smtClean="0"/>
                        <a:t>«5» -6-7 баллов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0101" t="42782" r="22531" b="39534"/>
          <a:stretch/>
        </p:blipFill>
        <p:spPr>
          <a:xfrm>
            <a:off x="673766" y="3850106"/>
            <a:ext cx="10780295" cy="1768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189" y="319127"/>
            <a:ext cx="436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Давление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261" y="1528011"/>
            <a:ext cx="928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физическая величина, равная отношению силы, действующей перпендикулярно поверхности, к площади этой поверхности.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0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32725" t="29376" r="32609" b="20025"/>
          <a:stretch/>
        </p:blipFill>
        <p:spPr>
          <a:xfrm>
            <a:off x="6243145" y="1386006"/>
            <a:ext cx="5475612" cy="4995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41800" t="26782" r="39343" b="56430"/>
          <a:stretch/>
        </p:blipFill>
        <p:spPr>
          <a:xfrm>
            <a:off x="1923394" y="2224720"/>
            <a:ext cx="4020206" cy="2236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1011" y="201998"/>
            <a:ext cx="763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Единицы измерения давления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0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309" y="-244206"/>
            <a:ext cx="7388655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изменить давление?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619" t="56652" r="18587" b="30383"/>
          <a:stretch/>
        </p:blipFill>
        <p:spPr>
          <a:xfrm>
            <a:off x="5718029" y="5702236"/>
            <a:ext cx="1351130" cy="8557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35359" t="54334" r="51009" b="25766"/>
          <a:stretch/>
        </p:blipFill>
        <p:spPr>
          <a:xfrm>
            <a:off x="838200" y="2952053"/>
            <a:ext cx="2072718" cy="18911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6475" t="60200" r="15004" b="25335"/>
          <a:stretch/>
        </p:blipFill>
        <p:spPr>
          <a:xfrm>
            <a:off x="3763016" y="3061555"/>
            <a:ext cx="7657826" cy="1797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672" t="54333" r="30455" b="27927"/>
          <a:stretch/>
        </p:blipFill>
        <p:spPr>
          <a:xfrm>
            <a:off x="2945309" y="5127451"/>
            <a:ext cx="2216265" cy="14563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72" t="60200" r="53284" b="25335"/>
          <a:stretch/>
        </p:blipFill>
        <p:spPr>
          <a:xfrm>
            <a:off x="3220453" y="979534"/>
            <a:ext cx="6546444" cy="1900293"/>
          </a:xfrm>
          <a:prstGeom prst="rect">
            <a:avLst/>
          </a:prstGeom>
        </p:spPr>
      </p:pic>
      <p:pic>
        <p:nvPicPr>
          <p:cNvPr id="4098" name="Picture 2" descr="https://www.pngplay.com/wp-content/uploads/8/Medical-Syringe-Download-Free-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26891" y="5040472"/>
            <a:ext cx="2134400" cy="90925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forestfield.ru/images/virtuemart/product/ryukzak-swisswin-sw9980b-red-4.560x56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226" y="5157510"/>
            <a:ext cx="1192142" cy="119214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32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ntmax.ru/wp-content/uploads/2020/06/tentovye_angary_vs_snezhnaya_burya-g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21" y="916015"/>
            <a:ext cx="4115538" cy="3086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2472" y="0"/>
            <a:ext cx="472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Чья ошибка?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divo-dacha.ru/wp-content/uploads/2021/05/teplica5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72" y="4623096"/>
            <a:ext cx="2834060" cy="1873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Мост сложилс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18" y="910721"/>
            <a:ext cx="4378696" cy="2904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resent-dv.ru/public/open-graph/2019/03/18/5c8f2577c927870ba37de67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81" y="3988676"/>
            <a:ext cx="2680138" cy="2680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37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700" y="61882"/>
            <a:ext cx="117082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оказывает большее давление на поверхность: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слон или девушка, идущая на высоких каблуках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0290" t="37798" r="48768" b="30544"/>
          <a:stretch/>
        </p:blipFill>
        <p:spPr>
          <a:xfrm>
            <a:off x="5958085" y="1518702"/>
            <a:ext cx="5458437" cy="5157472"/>
          </a:xfrm>
          <a:prstGeom prst="rect">
            <a:avLst/>
          </a:prstGeom>
        </p:spPr>
      </p:pic>
      <p:pic>
        <p:nvPicPr>
          <p:cNvPr id="1026" name="Picture 2" descr="https://mykaleidoscope.ru/uploads/posts/2022-07/1657050794_46-mykaleidoscope-ru-p-lasti-na-kablukakh-devushka-krasivo-foto-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95" t="12998" r="32934" b="-12858"/>
          <a:stretch/>
        </p:blipFill>
        <p:spPr bwMode="auto">
          <a:xfrm>
            <a:off x="1661071" y="2378940"/>
            <a:ext cx="1814054" cy="3459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rasivosti.pro/uploads/posts/2021-09/1632924377_53-krasivosti-pro-p-chernii-slon-zhivotnie-krasivo-foto-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" b="911"/>
          <a:stretch/>
        </p:blipFill>
        <p:spPr bwMode="auto">
          <a:xfrm>
            <a:off x="4771138" y="1519429"/>
            <a:ext cx="6440761" cy="5156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3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1940002"/>
              </p:ext>
            </p:extLst>
          </p:nvPr>
        </p:nvGraphicFramePr>
        <p:xfrm>
          <a:off x="0" y="0"/>
          <a:ext cx="12192000" cy="655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1304">
                  <a:extLst>
                    <a:ext uri="{9D8B030D-6E8A-4147-A177-3AD203B41FA5}">
                      <a16:colId xmlns="" xmlns:a16="http://schemas.microsoft.com/office/drawing/2014/main" val="2820841697"/>
                    </a:ext>
                  </a:extLst>
                </a:gridCol>
                <a:gridCol w="6330696">
                  <a:extLst>
                    <a:ext uri="{9D8B030D-6E8A-4147-A177-3AD203B41FA5}">
                      <a16:colId xmlns="" xmlns:a16="http://schemas.microsoft.com/office/drawing/2014/main" val="142800759"/>
                    </a:ext>
                  </a:extLst>
                </a:gridCol>
              </a:tblGrid>
              <a:tr h="6556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Рассчитать давление девушки, идущей на высоких каблуках,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масса девушки 50 кг, а площадь 1 туфельки, которая соприкасается при ходьбе с поверхностью, приблизительно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равна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10 см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Рассчитать давление слона, стоящего на 4 ногах, если его масса 4 тонны, а площадь следа слона примерно 200 см</a:t>
                      </a:r>
                      <a:r>
                        <a:rPr lang="ru-RU" sz="24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3703061"/>
                  </a:ext>
                </a:extLst>
              </a:tr>
            </a:tbl>
          </a:graphicData>
        </a:graphic>
      </p:graphicFrame>
      <p:pic>
        <p:nvPicPr>
          <p:cNvPr id="4" name="Picture 2" descr="https://mykaleidoscope.ru/uploads/posts/2022-07/1657050794_46-mykaleidoscope-ru-p-lasti-na-kablukakh-devushka-krasivo-foto-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95" t="12998" r="32934" b="-12858"/>
          <a:stretch/>
        </p:blipFill>
        <p:spPr bwMode="auto">
          <a:xfrm>
            <a:off x="2179545" y="2385405"/>
            <a:ext cx="2345157" cy="4472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krasivosti.pro/uploads/posts/2021-09/1632924377_53-krasivosti-pro-p-chernii-slon-zhivotnie-krasivo-foto-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" b="911"/>
          <a:stretch/>
        </p:blipFill>
        <p:spPr bwMode="auto">
          <a:xfrm>
            <a:off x="6096000" y="1690688"/>
            <a:ext cx="5822352" cy="4660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34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116" y="2524999"/>
            <a:ext cx="11845159" cy="132556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Давление – Обувь – Здоровье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5252" y="5697131"/>
            <a:ext cx="4046622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Ответ:___</a:t>
            </a:r>
            <a:r>
              <a:rPr lang="ru-RU" sz="2800" b="1" dirty="0" smtClean="0"/>
              <a:t>1,3________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3351" t="30389" r="17025" b="19886"/>
          <a:stretch/>
        </p:blipFill>
        <p:spPr>
          <a:xfrm>
            <a:off x="2117557" y="798260"/>
            <a:ext cx="8037095" cy="5332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5137" y="160421"/>
            <a:ext cx="303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Задание №1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320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269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Давление твердого тела. Способы изменения давления.</vt:lpstr>
      <vt:lpstr>Слайд 2</vt:lpstr>
      <vt:lpstr>Слайд 3</vt:lpstr>
      <vt:lpstr>Как изменить давление?</vt:lpstr>
      <vt:lpstr>Слайд 5</vt:lpstr>
      <vt:lpstr>Кто оказывает большее давление на поверхность:  слон или девушка, идущая на высоких каблуках?</vt:lpstr>
      <vt:lpstr>Слайд 7</vt:lpstr>
      <vt:lpstr>Давление – Обувь – Здоровье</vt:lpstr>
      <vt:lpstr>Ответ:___1,3________</vt:lpstr>
      <vt:lpstr>Слайд 10</vt:lpstr>
      <vt:lpstr>Слайд 11</vt:lpstr>
      <vt:lpstr>Слайд 12</vt:lpstr>
      <vt:lpstr>Слайд 13</vt:lpstr>
      <vt:lpstr>Самооценка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Завуч</cp:lastModifiedBy>
  <cp:revision>78</cp:revision>
  <dcterms:created xsi:type="dcterms:W3CDTF">2023-02-01T16:03:01Z</dcterms:created>
  <dcterms:modified xsi:type="dcterms:W3CDTF">2024-03-30T20:04:39Z</dcterms:modified>
</cp:coreProperties>
</file>