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9" r:id="rId12"/>
    <p:sldId id="266" r:id="rId13"/>
    <p:sldId id="267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01" autoAdjust="0"/>
  </p:normalViewPr>
  <p:slideViewPr>
    <p:cSldViewPr>
      <p:cViewPr varScale="1">
        <p:scale>
          <a:sx n="95" d="100"/>
          <a:sy n="95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B3EB-0AE5-4982-A092-59C4B3F39C27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55E9A-1CDB-49D1-BED2-F9FF5C2C2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CFCC1-9FB4-4C37-AEAD-3873A7FE9053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236B-4B69-4C42-80F8-E55C6C507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7DCF-2C09-4631-A9E4-392C035B29D9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1C666-BCC9-4849-80F8-F6CFA52CC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EB888-BA21-43CC-88D2-6CC014158156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FE1A-307F-44F3-94E3-C3D657B8C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705B9-4A2F-46E1-93B0-36FB497CFC65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3A5E0-DEFA-45F3-83DD-4DD6F6ACB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376B2-18BC-4404-9033-B8832B0B2593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E1FBE-A0B5-4E6D-AAF8-39BB42CF0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7882A-9D7D-45D4-BC1D-8ADCADEE7041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0D19-92F5-49A2-AF9E-24D668EDF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D47B-DDF5-43D1-A78A-BD8EB9A4A6F0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6506-992B-4FC9-A623-3129A265E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92F7-4A91-4511-BE2F-2465D77C095D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E824C-2B20-4121-81F0-404E0A85F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2A3BD-5565-41E5-B260-1C7AB6354482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99B03-6335-4487-B8D2-06BB5A5CF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37F5-FE35-427F-A815-3F7C5DC6B6B2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3B131-5A32-4C25-A7F3-CE060F0B9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9FA628-0EAE-4318-990C-EE275071D55A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9B425B-2B1A-4B73-89EA-80ED137ED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0" y="476250"/>
            <a:ext cx="9144000" cy="1412875"/>
          </a:xfrm>
        </p:spPr>
        <p:txBody>
          <a:bodyPr/>
          <a:lstStyle/>
          <a:p>
            <a:pPr eaLnBrk="1" hangingPunct="1"/>
            <a:r>
              <a:rPr lang="ru-RU" sz="4000" i="1" smtClean="0">
                <a:latin typeface="Arial" charset="0"/>
              </a:rPr>
              <a:t>«Нам остается только вера…»</a:t>
            </a:r>
            <a:br>
              <a:rPr lang="ru-RU" sz="4000" i="1" smtClean="0">
                <a:latin typeface="Arial" charset="0"/>
              </a:rPr>
            </a:br>
            <a:r>
              <a:rPr lang="ru-RU" sz="3200" i="1" smtClean="0">
                <a:latin typeface="Arial" charset="0"/>
              </a:rPr>
              <a:t>Священномученик Серафим (Самойлович), Архиепископ Угличский</a:t>
            </a:r>
            <a:br>
              <a:rPr lang="ru-RU" sz="3200" i="1" smtClean="0">
                <a:latin typeface="Arial" charset="0"/>
              </a:rPr>
            </a:br>
            <a:endParaRPr lang="ru-RU" sz="3200" i="1" smtClean="0">
              <a:latin typeface="Arial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625" y="4076700"/>
            <a:ext cx="3635375" cy="33258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</a:rPr>
              <a:t>Работу выполнила: Горячёва Юлия, обучающаяся </a:t>
            </a:r>
            <a:r>
              <a:rPr lang="ru-RU" sz="2400" smtClean="0">
                <a:solidFill>
                  <a:schemeClr val="tx1"/>
                </a:solidFill>
                <a:latin typeface="Arial" charset="0"/>
              </a:rPr>
              <a:t>10</a:t>
            </a:r>
            <a:r>
              <a:rPr lang="ru-RU" sz="2400" smtClean="0">
                <a:solidFill>
                  <a:schemeClr val="tx1"/>
                </a:solidFill>
              </a:rPr>
              <a:t>класса Любимской СОШ.</a:t>
            </a:r>
          </a:p>
          <a:p>
            <a:pPr algn="r" eaLnBrk="1" hangingPunct="1"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</a:rPr>
              <a:t>Руководитель: Богомолова Галина Павловна.</a:t>
            </a: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1773238"/>
            <a:ext cx="36703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Ярославский архиерей архиепископ </a:t>
            </a:r>
            <a:r>
              <a:rPr lang="ru-RU" dirty="0" err="1" smtClean="0"/>
              <a:t>Агафангел</a:t>
            </a:r>
            <a:endParaRPr lang="ru-RU" dirty="0"/>
          </a:p>
        </p:txBody>
      </p:sp>
      <p:pic>
        <p:nvPicPr>
          <p:cNvPr id="22530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1417638"/>
            <a:ext cx="3816350" cy="54387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Император Николай </a:t>
            </a:r>
            <a:r>
              <a:rPr lang="en-US" dirty="0" smtClean="0"/>
              <a:t>II</a:t>
            </a:r>
            <a:r>
              <a:rPr lang="ru-RU" dirty="0" smtClean="0"/>
              <a:t> с Августейшей Семьей в Толгском монастыре</a:t>
            </a:r>
            <a:endParaRPr lang="ru-RU" dirty="0"/>
          </a:p>
        </p:txBody>
      </p:sp>
      <p:pic>
        <p:nvPicPr>
          <p:cNvPr id="23554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46213"/>
            <a:ext cx="7272337" cy="54117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Орден Святой Анны 3-й степени</a:t>
            </a:r>
          </a:p>
        </p:txBody>
      </p:sp>
      <p:pic>
        <p:nvPicPr>
          <p:cNvPr id="2457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1209675"/>
            <a:ext cx="4319587" cy="56483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Углический</a:t>
            </a:r>
            <a:r>
              <a:rPr lang="ru-RU" dirty="0" smtClean="0"/>
              <a:t> Алексеевский мужской монастырь</a:t>
            </a:r>
            <a:endParaRPr lang="ru-RU" dirty="0"/>
          </a:p>
        </p:txBody>
      </p:sp>
      <p:pic>
        <p:nvPicPr>
          <p:cNvPr id="25602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517650"/>
            <a:ext cx="7164388" cy="53228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Митрополит </a:t>
            </a:r>
            <a:r>
              <a:rPr lang="ru-RU" dirty="0" err="1" smtClean="0"/>
              <a:t>Крутицкий</a:t>
            </a:r>
            <a:r>
              <a:rPr lang="ru-RU" dirty="0" smtClean="0"/>
              <a:t> Петр (Полянский)</a:t>
            </a:r>
            <a:endParaRPr lang="ru-RU" dirty="0"/>
          </a:p>
        </p:txBody>
      </p:sp>
      <p:pic>
        <p:nvPicPr>
          <p:cNvPr id="2662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1423988"/>
            <a:ext cx="3341687" cy="5430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Оппоненты митрополита Сергия</a:t>
            </a:r>
          </a:p>
        </p:txBody>
      </p:sp>
      <p:pic>
        <p:nvPicPr>
          <p:cNvPr id="27650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8000" y="3933825"/>
            <a:ext cx="2052638" cy="2924175"/>
          </a:xfrm>
        </p:spPr>
      </p:pic>
      <p:pic>
        <p:nvPicPr>
          <p:cNvPr id="27651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25538"/>
            <a:ext cx="2074863" cy="2808287"/>
          </a:xfrm>
        </p:spPr>
      </p:pic>
      <p:pic>
        <p:nvPicPr>
          <p:cNvPr id="27652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1196975"/>
            <a:ext cx="19748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9000" y="4083050"/>
            <a:ext cx="210185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30638" y="1177925"/>
            <a:ext cx="255905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Архиепископ Серафим (Самойлович) с братией Алексеевского мужского монастыря </a:t>
            </a:r>
            <a:endParaRPr lang="ru-RU" dirty="0"/>
          </a:p>
        </p:txBody>
      </p:sp>
      <p:pic>
        <p:nvPicPr>
          <p:cNvPr id="28674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398713"/>
            <a:ext cx="6335712" cy="4460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нас вели на расстрел…</a:t>
            </a:r>
            <a:br>
              <a:rPr lang="ru-RU" dirty="0" smtClean="0"/>
            </a:br>
            <a:r>
              <a:rPr lang="ru-RU" dirty="0" smtClean="0"/>
              <a:t>Следственное фото (1929 год)</a:t>
            </a:r>
            <a:endParaRPr lang="ru-RU" dirty="0"/>
          </a:p>
        </p:txBody>
      </p:sp>
      <p:pic>
        <p:nvPicPr>
          <p:cNvPr id="29698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628775"/>
            <a:ext cx="6972300" cy="4824413"/>
          </a:xfrm>
        </p:spPr>
      </p:pic>
      <p:sp>
        <p:nvSpPr>
          <p:cNvPr id="29699" name="Объект 5"/>
          <p:cNvSpPr>
            <a:spLocks noGrp="1"/>
          </p:cNvSpPr>
          <p:nvPr>
            <p:ph sz="half" idx="1"/>
          </p:nvPr>
        </p:nvSpPr>
        <p:spPr>
          <a:xfrm>
            <a:off x="7812088" y="1268413"/>
            <a:ext cx="4038600" cy="45259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smtClean="0">
                <a:latin typeface="Arial" charset="0"/>
              </a:rPr>
              <a:t>Он служил Богу и народу – молитвой и любовью…</a:t>
            </a:r>
          </a:p>
        </p:txBody>
      </p:sp>
      <p:pic>
        <p:nvPicPr>
          <p:cNvPr id="30722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700213"/>
            <a:ext cx="4244975" cy="4254500"/>
          </a:xfrm>
        </p:spPr>
      </p:pic>
      <p:sp>
        <p:nvSpPr>
          <p:cNvPr id="30723" name="Объект 2"/>
          <p:cNvSpPr>
            <a:spLocks noGrp="1"/>
          </p:cNvSpPr>
          <p:nvPr>
            <p:ph sz="half" idx="2"/>
          </p:nvPr>
        </p:nvSpPr>
        <p:spPr>
          <a:xfrm>
            <a:off x="4643438" y="1989138"/>
            <a:ext cx="4716462" cy="33750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smtClean="0">
                <a:latin typeface="Arial" charset="0"/>
              </a:rPr>
              <a:t>«Память праведника пребудет благословенна, а имя нечестивых омерзеет…»</a:t>
            </a:r>
          </a:p>
          <a:p>
            <a:pPr marL="0" indent="0">
              <a:buFont typeface="Arial" charset="0"/>
              <a:buNone/>
            </a:pPr>
            <a:r>
              <a:rPr lang="ru-RU" sz="2000" smtClean="0">
                <a:latin typeface="Arial" charset="0"/>
              </a:rPr>
              <a:t>(Притча Соломона, глава 10, стих 7)</a:t>
            </a:r>
          </a:p>
          <a:p>
            <a:pPr marL="0" indent="0">
              <a:buFont typeface="Arial" charset="0"/>
              <a:buNone/>
            </a:pPr>
            <a:endParaRPr lang="ru-RU" sz="2000" smtClean="0">
              <a:latin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ru-RU" sz="2000" smtClean="0">
                <a:latin typeface="Arial" charset="0"/>
              </a:rPr>
              <a:t>Да не пройдем и мы мимо этого        тихого света!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247650"/>
            <a:ext cx="5745162" cy="4405313"/>
          </a:xfrm>
        </p:spPr>
      </p:pic>
      <p:sp>
        <p:nvSpPr>
          <p:cNvPr id="14338" name="Объект 5"/>
          <p:cNvSpPr>
            <a:spLocks noGrp="1"/>
          </p:cNvSpPr>
          <p:nvPr>
            <p:ph sz="half" idx="2"/>
          </p:nvPr>
        </p:nvSpPr>
        <p:spPr>
          <a:xfrm>
            <a:off x="1331913" y="4737100"/>
            <a:ext cx="6911975" cy="21209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i="1" smtClean="0"/>
              <a:t>«Велико коварство наших врагов, но ещё могущественнее ограждающая человека помощь Божия»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i="1" smtClean="0"/>
              <a:t>Преподобный Ефрем Сирин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i="1" smtClean="0"/>
              <a:t>Актуальность темы: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     </a:t>
            </a:r>
            <a:r>
              <a:rPr lang="ru-RU" sz="3600" smtClean="0"/>
              <a:t>Мы должны помнить свою историю, трагическую историю своих предков.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3600" smtClean="0"/>
              <a:t>     Когда её забывают, история повторяется.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5" y="404813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 smtClean="0"/>
              <a:t>Цель исследования:</a:t>
            </a:r>
            <a:r>
              <a:rPr lang="ru-RU" dirty="0" smtClean="0"/>
              <a:t> узнать о жизни священномученика Серафима (Самойловича).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 smtClean="0"/>
              <a:t>Задачи: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Изучить источники получения информации о священномученике Серафиме (Самойловиче);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Познакомиться с дневниковыми записями Архиепископа Серафима </a:t>
            </a:r>
            <a:r>
              <a:rPr lang="ru-RU" dirty="0" err="1" smtClean="0"/>
              <a:t>Угличского</a:t>
            </a:r>
            <a:r>
              <a:rPr lang="ru-RU" dirty="0" smtClean="0"/>
              <a:t>.</a:t>
            </a:r>
            <a:r>
              <a:rPr lang="ru-RU" b="1" i="1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68313" y="127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Полтавская духовная семинария</a:t>
            </a:r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184275"/>
            <a:ext cx="7308850" cy="56737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363" y="115888"/>
            <a:ext cx="90360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Иеромонах Серафим на Аляске</a:t>
            </a:r>
            <a:br>
              <a:rPr lang="ru-RU" dirty="0" smtClean="0"/>
            </a:br>
            <a:r>
              <a:rPr lang="ru-RU" dirty="0" smtClean="0"/>
              <a:t>(в центре)</a:t>
            </a:r>
            <a:endParaRPr lang="ru-RU" dirty="0"/>
          </a:p>
        </p:txBody>
      </p:sp>
      <p:pic>
        <p:nvPicPr>
          <p:cNvPr id="18434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1681163"/>
            <a:ext cx="4740275" cy="51768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Александровская духовная семинария (город Ардон в Осетии)</a:t>
            </a:r>
            <a:endParaRPr lang="ru-RU" dirty="0"/>
          </a:p>
        </p:txBody>
      </p:sp>
      <p:pic>
        <p:nvPicPr>
          <p:cNvPr id="1945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205038"/>
            <a:ext cx="8353425" cy="39592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Могилево-Братский монастырь</a:t>
            </a:r>
          </a:p>
        </p:txBody>
      </p:sp>
      <p:pic>
        <p:nvPicPr>
          <p:cNvPr id="20482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81250" y="1125538"/>
            <a:ext cx="4135438" cy="57324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Толгский монастырь (1910 год)</a:t>
            </a:r>
          </a:p>
        </p:txBody>
      </p:sp>
      <p:pic>
        <p:nvPicPr>
          <p:cNvPr id="2150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120775"/>
            <a:ext cx="5005388" cy="57372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174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«Нам остается только вера…» Священномученик Серафим (Самойлович), Архиепископ Угличский </vt:lpstr>
      <vt:lpstr>Слайд 2</vt:lpstr>
      <vt:lpstr>Актуальность темы:</vt:lpstr>
      <vt:lpstr>Слайд 4</vt:lpstr>
      <vt:lpstr>Полтавская духовная семинария</vt:lpstr>
      <vt:lpstr>Иеромонах Серафим на Аляске (в центре)</vt:lpstr>
      <vt:lpstr>Александровская духовная семинария (город Ардон в Осетии)</vt:lpstr>
      <vt:lpstr>Могилево-Братский монастырь</vt:lpstr>
      <vt:lpstr>Толгский монастырь (1910 год)</vt:lpstr>
      <vt:lpstr>Ярославский архиерей архиепископ Агафангел</vt:lpstr>
      <vt:lpstr>Император Николай II с Августейшей Семьей в Толгском монастыре</vt:lpstr>
      <vt:lpstr>Орден Святой Анны 3-й степени</vt:lpstr>
      <vt:lpstr>Углический Алексеевский мужской монастырь</vt:lpstr>
      <vt:lpstr>Митрополит Крутицкий Петр (Полянский)</vt:lpstr>
      <vt:lpstr>Оппоненты митрополита Сергия</vt:lpstr>
      <vt:lpstr>Архиепископ Серафим (Самойлович) с братией Алексеевского мужского монастыря </vt:lpstr>
      <vt:lpstr>Как нас вели на расстрел… Следственное фото (1929 год)</vt:lpstr>
      <vt:lpstr>Он служил Богу и народу – молитвой и любовью…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Таких рождает вера наша священномученик Серафим (Самойлович)</dc:title>
  <dc:creator>Юля</dc:creator>
  <cp:lastModifiedBy>ЮЗЕР</cp:lastModifiedBy>
  <cp:revision>10</cp:revision>
  <dcterms:created xsi:type="dcterms:W3CDTF">2016-11-13T12:53:34Z</dcterms:created>
  <dcterms:modified xsi:type="dcterms:W3CDTF">2017-12-08T19:22:25Z</dcterms:modified>
</cp:coreProperties>
</file>