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9" r:id="rId3"/>
    <p:sldId id="261" r:id="rId4"/>
    <p:sldId id="256" r:id="rId5"/>
    <p:sldId id="257" r:id="rId6"/>
    <p:sldId id="264" r:id="rId7"/>
    <p:sldId id="258" r:id="rId8"/>
    <p:sldId id="263" r:id="rId9"/>
    <p:sldId id="266" r:id="rId10"/>
    <p:sldId id="265" r:id="rId11"/>
    <p:sldId id="267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57DC-910C-4023-BDAA-B901B1D52EB1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246F-5B14-4F75-A650-B4F6FFD35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78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57DC-910C-4023-BDAA-B901B1D52EB1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246F-5B14-4F75-A650-B4F6FFD35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15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57DC-910C-4023-BDAA-B901B1D52EB1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246F-5B14-4F75-A650-B4F6FFD35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0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57DC-910C-4023-BDAA-B901B1D52EB1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246F-5B14-4F75-A650-B4F6FFD35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58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57DC-910C-4023-BDAA-B901B1D52EB1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246F-5B14-4F75-A650-B4F6FFD35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94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57DC-910C-4023-BDAA-B901B1D52EB1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246F-5B14-4F75-A650-B4F6FFD35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76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57DC-910C-4023-BDAA-B901B1D52EB1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246F-5B14-4F75-A650-B4F6FFD35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58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57DC-910C-4023-BDAA-B901B1D52EB1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246F-5B14-4F75-A650-B4F6FFD35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75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57DC-910C-4023-BDAA-B901B1D52EB1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246F-5B14-4F75-A650-B4F6FFD35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12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57DC-910C-4023-BDAA-B901B1D52EB1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246F-5B14-4F75-A650-B4F6FFD35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88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57DC-910C-4023-BDAA-B901B1D52EB1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246F-5B14-4F75-A650-B4F6FFD35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47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A57DC-910C-4023-BDAA-B901B1D52EB1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4246F-5B14-4F75-A650-B4F6FFD35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411810"/>
          </a:xfrm>
        </p:spPr>
        <p:txBody>
          <a:bodyPr/>
          <a:lstStyle/>
          <a:p>
            <a:r>
              <a:rPr lang="ru-RU" dirty="0" smtClean="0"/>
              <a:t>Урок литературного чтения</a:t>
            </a:r>
            <a:br>
              <a:rPr lang="ru-RU" dirty="0" smtClean="0"/>
            </a:br>
            <a:r>
              <a:rPr lang="ru-RU" dirty="0" smtClean="0"/>
              <a:t>4 класс</a:t>
            </a:r>
            <a:br>
              <a:rPr lang="ru-RU" dirty="0" smtClean="0"/>
            </a:br>
            <a:r>
              <a:rPr lang="ru-RU" dirty="0" smtClean="0"/>
              <a:t>программа «Гармония»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3886200"/>
            <a:ext cx="3992488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Составила :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начальных классов</a:t>
            </a:r>
          </a:p>
          <a:p>
            <a:r>
              <a:rPr lang="ru-RU" dirty="0" smtClean="0"/>
              <a:t>МОУ </a:t>
            </a:r>
            <a:r>
              <a:rPr lang="ru-RU" dirty="0" err="1" smtClean="0"/>
              <a:t>Любимской</a:t>
            </a:r>
            <a:r>
              <a:rPr lang="ru-RU" dirty="0" smtClean="0"/>
              <a:t> СОШ</a:t>
            </a:r>
          </a:p>
          <a:p>
            <a:r>
              <a:rPr lang="ru-RU" dirty="0" smtClean="0"/>
              <a:t>Белова Любовь Борисовна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92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он 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8" descr="C:\Users\МОУ Павловская СОШ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1412776"/>
            <a:ext cx="504056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21437" y="4077072"/>
            <a:ext cx="2577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мечтатель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98390" y="5877272"/>
            <a:ext cx="3670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внимательный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916832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 в чудо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281" y="4149080"/>
            <a:ext cx="30221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доверчивый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27386" y="1920280"/>
            <a:ext cx="3316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настойчивый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69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4320480"/>
          </a:xfrm>
        </p:spPr>
        <p:txBody>
          <a:bodyPr>
            <a:normAutofit/>
          </a:bodyPr>
          <a:lstStyle/>
          <a:p>
            <a:r>
              <a:rPr lang="ru-RU" dirty="0" smtClean="0"/>
              <a:t>Домашнее задание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у.   с.99-106, в. 1</a:t>
            </a:r>
            <a:br>
              <a:rPr lang="ru-RU" b="1" dirty="0" smtClean="0"/>
            </a:br>
            <a:r>
              <a:rPr lang="ru-RU" b="1" dirty="0" smtClean="0"/>
              <a:t>      т.   с. 10 №3,4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652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Незаконченное </a:t>
            </a:r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0691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уроке: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интересно …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было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 …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всего мне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понравилось …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 похвалить себя за то,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…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Сегодняшний урок мне показался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узнал ответ  на вопрос …                  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8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764704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Ведь если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звёзды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зажигают,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 это кому-нибудь нужно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3501008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 = мудрость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67531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35280" cy="358641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«Самого главного</a:t>
            </a:r>
            <a:b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глазами не увидишь…»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77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2" name="Picture 8" descr="http://www.booksiti.net.ru/books/9566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9"/>
            <a:ext cx="4126852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mudry-filin.com.ua/wa-data/public/shop/products/47/95/9547/images/26907/26907.9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980" y="11102"/>
            <a:ext cx="4765019" cy="677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3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Каталожная карточка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129105"/>
              </p:ext>
            </p:extLst>
          </p:nvPr>
        </p:nvGraphicFramePr>
        <p:xfrm>
          <a:off x="107504" y="980728"/>
          <a:ext cx="4608512" cy="5256584"/>
        </p:xfrm>
        <a:graphic>
          <a:graphicData uri="http://schemas.openxmlformats.org/drawingml/2006/table">
            <a:tbl>
              <a:tblPr firstRow="1" firstCol="1" bandRow="1"/>
              <a:tblGrid>
                <a:gridCol w="4608512"/>
              </a:tblGrid>
              <a:tr h="92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Автор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5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 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книги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Жанр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Рисунки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какого 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возраста?</a:t>
                      </a:r>
                      <a:r>
                        <a:rPr lang="ru-RU" sz="24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Краткая аннотация (о 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ком)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884342"/>
              </p:ext>
            </p:extLst>
          </p:nvPr>
        </p:nvGraphicFramePr>
        <p:xfrm>
          <a:off x="5292080" y="908720"/>
          <a:ext cx="3528392" cy="5256585"/>
        </p:xfrm>
        <a:graphic>
          <a:graphicData uri="http://schemas.openxmlformats.org/drawingml/2006/table">
            <a:tbl>
              <a:tblPr firstRow="1" firstCol="1" bandRow="1"/>
              <a:tblGrid>
                <a:gridCol w="3528392"/>
              </a:tblGrid>
              <a:tr h="1083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Название книги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Рисунки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Краткая аннотация (о ком)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48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Каталожная карточка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714838"/>
              </p:ext>
            </p:extLst>
          </p:nvPr>
        </p:nvGraphicFramePr>
        <p:xfrm>
          <a:off x="611560" y="1211439"/>
          <a:ext cx="8208912" cy="4987584"/>
        </p:xfrm>
        <a:graphic>
          <a:graphicData uri="http://schemas.openxmlformats.org/drawingml/2006/table">
            <a:tbl>
              <a:tblPr firstRow="1" firstCol="1" bandRow="1"/>
              <a:tblGrid>
                <a:gridCol w="8208912"/>
              </a:tblGrid>
              <a:tr h="1083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Автор                               </a:t>
                      </a:r>
                      <a:r>
                        <a:rPr lang="ru-RU" sz="2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Антуан де Сент-Экзюпери   </a:t>
                      </a:r>
                      <a:endParaRPr lang="ru-RU" sz="28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Название 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книги             </a:t>
                      </a:r>
                      <a:r>
                        <a:rPr lang="ru-RU" sz="2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Маленький принц</a:t>
                      </a:r>
                      <a:endParaRPr lang="ru-RU" sz="28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Рисунки                          </a:t>
                      </a:r>
                      <a:r>
                        <a:rPr lang="ru-RU" sz="2800" b="1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автора</a:t>
                      </a:r>
                      <a:endParaRPr lang="ru-RU" sz="28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Краткая аннотация (о ком)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800" b="1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 мальчике,</a:t>
                      </a:r>
                      <a:r>
                        <a:rPr lang="ru-RU" sz="2800" b="1" i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звёздах, планетах, розе, животных</a:t>
                      </a:r>
                      <a:endParaRPr lang="ru-RU" sz="2800" b="1" i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7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Каталожная карточка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465346"/>
              </p:ext>
            </p:extLst>
          </p:nvPr>
        </p:nvGraphicFramePr>
        <p:xfrm>
          <a:off x="251520" y="1412776"/>
          <a:ext cx="8280920" cy="5256584"/>
        </p:xfrm>
        <a:graphic>
          <a:graphicData uri="http://schemas.openxmlformats.org/drawingml/2006/table">
            <a:tbl>
              <a:tblPr firstRow="1" firstCol="1" bandRow="1"/>
              <a:tblGrid>
                <a:gridCol w="8280920"/>
              </a:tblGrid>
              <a:tr h="92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Автор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</a:t>
                      </a:r>
                      <a:r>
                        <a:rPr lang="ru-RU" sz="2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Антуан де Сент-Экзюпери</a:t>
                      </a:r>
                      <a:endParaRPr lang="ru-RU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5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 </a:t>
                      </a:r>
                      <a:r>
                        <a:rPr lang="ru-RU" sz="1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книги</a:t>
                      </a:r>
                      <a:r>
                        <a:rPr lang="ru-RU" sz="1800" b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</a:t>
                      </a:r>
                      <a:r>
                        <a:rPr lang="ru-RU" sz="2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Маленький принц</a:t>
                      </a:r>
                      <a:endParaRPr lang="ru-RU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Жанр</a:t>
                      </a:r>
                      <a:r>
                        <a:rPr lang="ru-RU" sz="1800" b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</a:t>
                      </a:r>
                      <a:r>
                        <a:rPr lang="ru-RU" sz="2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Повесть-сказка</a:t>
                      </a:r>
                      <a:endParaRPr lang="ru-RU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Рисунки</a:t>
                      </a:r>
                      <a:r>
                        <a:rPr lang="ru-RU" sz="1800" b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   </a:t>
                      </a:r>
                      <a:r>
                        <a:rPr lang="ru-RU" sz="2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Автора</a:t>
                      </a:r>
                      <a:endParaRPr lang="ru-RU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какого </a:t>
                      </a:r>
                      <a:r>
                        <a:rPr lang="ru-RU" sz="1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возраста</a:t>
                      </a:r>
                      <a:r>
                        <a:rPr lang="ru-RU" sz="1800" b="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r>
                        <a:rPr lang="ru-RU" sz="1800" b="0" i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</a:t>
                      </a:r>
                      <a:r>
                        <a:rPr lang="ru-RU" sz="2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детей школьного возраста</a:t>
                      </a:r>
                      <a:endParaRPr lang="ru-RU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Краткая аннотация (о </a:t>
                      </a:r>
                      <a:r>
                        <a:rPr lang="ru-RU" sz="1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ком)</a:t>
                      </a:r>
                      <a:r>
                        <a:rPr lang="ru-RU" sz="1800" b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2800" b="1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 мальчике,</a:t>
                      </a:r>
                      <a:r>
                        <a:rPr lang="ru-RU" sz="2800" b="1" i="1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звёздах, планетах, розе, животных</a:t>
                      </a:r>
                      <a:endParaRPr lang="ru-RU" sz="28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988" marR="64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37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b="1" dirty="0">
                <a:solidFill>
                  <a:srgbClr val="0F46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Антуан де Сент-Экзюпери </a:t>
            </a:r>
            <a:br>
              <a:rPr lang="ru-RU" altLang="ru-RU" b="1" dirty="0">
                <a:solidFill>
                  <a:srgbClr val="0F46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rgbClr val="0F46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(1900 – 1944)</a:t>
            </a:r>
          </a:p>
        </p:txBody>
      </p:sp>
      <p:pic>
        <p:nvPicPr>
          <p:cNvPr id="4" name="Picture 5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57524"/>
            <a:ext cx="3622675" cy="4752975"/>
          </a:xfrm>
          <a:prstGeom prst="rect">
            <a:avLst/>
          </a:prstGeom>
          <a:noFill/>
          <a:ln w="28575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508104" y="2924944"/>
            <a:ext cx="3024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лётчик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106862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писатель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99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5" descr="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67" y="247636"/>
            <a:ext cx="1712913" cy="1546069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191683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«Этот барашек </a:t>
            </a:r>
          </a:p>
          <a:p>
            <a:pPr algn="ctr"/>
            <a:r>
              <a:rPr lang="ru-RU" altLang="ru-RU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совсем хилый…»</a:t>
            </a:r>
          </a:p>
        </p:txBody>
      </p:sp>
      <p:pic>
        <p:nvPicPr>
          <p:cNvPr id="6" name="Picture 6" descr="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460" y="271845"/>
            <a:ext cx="1584325" cy="153511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357259" y="1916832"/>
            <a:ext cx="40530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«Это большой баран…»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43" y="3485930"/>
            <a:ext cx="1655763" cy="1503362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8086" y="5039401"/>
            <a:ext cx="348505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«Это слишком </a:t>
            </a:r>
          </a:p>
          <a:p>
            <a:pPr algn="ctr"/>
            <a:r>
              <a:rPr lang="ru-RU" alt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старый…»</a:t>
            </a:r>
          </a:p>
        </p:txBody>
      </p:sp>
      <p:pic>
        <p:nvPicPr>
          <p:cNvPr id="10" name="Picture 8" descr="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2" y="3803429"/>
            <a:ext cx="2663825" cy="11858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652120" y="5047684"/>
            <a:ext cx="334880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«Вот такого </a:t>
            </a:r>
            <a:endParaRPr lang="ru-RU" altLang="ru-RU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alt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мне </a:t>
            </a:r>
            <a:r>
              <a:rPr lang="ru-RU" alt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 надо…»</a:t>
            </a:r>
          </a:p>
        </p:txBody>
      </p:sp>
    </p:spTree>
    <p:extLst>
      <p:ext uri="{BB962C8B-B14F-4D97-AF65-F5344CB8AC3E}">
        <p14:creationId xmlns:p14="http://schemas.microsoft.com/office/powerpoint/2010/main" val="60004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190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Урок литературного чтения 4 класс программа «Гармония»</vt:lpstr>
      <vt:lpstr>Презентация PowerPoint</vt:lpstr>
      <vt:lpstr>«Самого главного  глазами не увидишь…»</vt:lpstr>
      <vt:lpstr>Презентация PowerPoint</vt:lpstr>
      <vt:lpstr>Каталожная карточка </vt:lpstr>
      <vt:lpstr>Каталожная карточка</vt:lpstr>
      <vt:lpstr>Каталожная карточка</vt:lpstr>
      <vt:lpstr>Антуан де Сент-Экзюпери  (1900 – 1944)</vt:lpstr>
      <vt:lpstr>Презентация PowerPoint</vt:lpstr>
      <vt:lpstr>Какой он ?</vt:lpstr>
      <vt:lpstr>Домашнее задание  у.   с.99-106, в. 1       т.   с. 10 №3,4</vt:lpstr>
      <vt:lpstr>  Незаконченное предложение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</cp:revision>
  <dcterms:created xsi:type="dcterms:W3CDTF">2018-02-11T12:43:18Z</dcterms:created>
  <dcterms:modified xsi:type="dcterms:W3CDTF">2018-12-20T18:51:03Z</dcterms:modified>
</cp:coreProperties>
</file>